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37"/>
  </p:notesMasterIdLst>
  <p:handoutMasterIdLst>
    <p:handoutMasterId r:id="rId38"/>
  </p:handoutMasterIdLst>
  <p:sldIdLst>
    <p:sldId id="289" r:id="rId5"/>
    <p:sldId id="286" r:id="rId6"/>
    <p:sldId id="296" r:id="rId7"/>
    <p:sldId id="297" r:id="rId8"/>
    <p:sldId id="281" r:id="rId9"/>
    <p:sldId id="291" r:id="rId10"/>
    <p:sldId id="264" r:id="rId11"/>
    <p:sldId id="299" r:id="rId12"/>
    <p:sldId id="298" r:id="rId13"/>
    <p:sldId id="278" r:id="rId14"/>
    <p:sldId id="300" r:id="rId15"/>
    <p:sldId id="301" r:id="rId16"/>
    <p:sldId id="303" r:id="rId17"/>
    <p:sldId id="304" r:id="rId18"/>
    <p:sldId id="305" r:id="rId19"/>
    <p:sldId id="307" r:id="rId20"/>
    <p:sldId id="308" r:id="rId21"/>
    <p:sldId id="310" r:id="rId22"/>
    <p:sldId id="311" r:id="rId23"/>
    <p:sldId id="312" r:id="rId24"/>
    <p:sldId id="314" r:id="rId25"/>
    <p:sldId id="313" r:id="rId26"/>
    <p:sldId id="309" r:id="rId27"/>
    <p:sldId id="319" r:id="rId28"/>
    <p:sldId id="315" r:id="rId29"/>
    <p:sldId id="320" r:id="rId30"/>
    <p:sldId id="316" r:id="rId31"/>
    <p:sldId id="318" r:id="rId32"/>
    <p:sldId id="317" r:id="rId33"/>
    <p:sldId id="321" r:id="rId34"/>
    <p:sldId id="322" r:id="rId35"/>
    <p:sldId id="288"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13"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2CE"/>
    <a:srgbClr val="2D6956"/>
    <a:srgbClr val="0090A2"/>
    <a:srgbClr val="66CCFF"/>
    <a:srgbClr val="FF0066"/>
    <a:srgbClr val="40404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70"/>
  </p:normalViewPr>
  <p:slideViewPr>
    <p:cSldViewPr snapToGrid="0">
      <p:cViewPr varScale="1">
        <p:scale>
          <a:sx n="82" d="100"/>
          <a:sy n="82" d="100"/>
        </p:scale>
        <p:origin x="720" y="77"/>
      </p:cViewPr>
      <p:guideLst>
        <p:guide pos="3840"/>
        <p:guide orient="horz" pos="2160"/>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3D6640C-F6A0-4351-856B-14836F234E6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280B7B-2795-4857-B84E-9C600536AE0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B120AE1-5DBC-4417-A73B-5F29B67C532C}" type="datetimeFigureOut">
              <a:rPr lang="en-US" smtClean="0"/>
              <a:t>1/27/2022</a:t>
            </a:fld>
            <a:endParaRPr lang="en-US" dirty="0"/>
          </a:p>
        </p:txBody>
      </p:sp>
      <p:sp>
        <p:nvSpPr>
          <p:cNvPr id="4" name="Footer Placeholder 3">
            <a:extLst>
              <a:ext uri="{FF2B5EF4-FFF2-40B4-BE49-F238E27FC236}">
                <a16:creationId xmlns:a16="http://schemas.microsoft.com/office/drawing/2014/main" id="{96C3ACD6-6E00-4BE1-A684-34A6BD202E3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A7F20A5-CEF2-4B11-A0A4-0F4BC0BD647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822411-A9A9-4A09-A341-69C657AB42A1}" type="slidenum">
              <a:rPr lang="en-US" smtClean="0"/>
              <a:t>‹#›</a:t>
            </a:fld>
            <a:endParaRPr lang="en-US" dirty="0"/>
          </a:p>
        </p:txBody>
      </p:sp>
    </p:spTree>
    <p:extLst>
      <p:ext uri="{BB962C8B-B14F-4D97-AF65-F5344CB8AC3E}">
        <p14:creationId xmlns:p14="http://schemas.microsoft.com/office/powerpoint/2010/main" val="6558888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16A9CD-5E57-4C86-B862-09CA519924BA}" type="datetimeFigureOut">
              <a:rPr lang="en-US" smtClean="0"/>
              <a:t>1/27/2022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A004F4-F240-48F9-8AE1-486585C7F00D}" type="slidenum">
              <a:rPr lang="en-US" smtClean="0"/>
              <a:t>‹#›</a:t>
            </a:fld>
            <a:endParaRPr lang="en-US" dirty="0"/>
          </a:p>
        </p:txBody>
      </p:sp>
    </p:spTree>
    <p:extLst>
      <p:ext uri="{BB962C8B-B14F-4D97-AF65-F5344CB8AC3E}">
        <p14:creationId xmlns:p14="http://schemas.microsoft.com/office/powerpoint/2010/main" val="2154881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a:t>
            </a:fld>
            <a:endParaRPr lang="en-US" dirty="0"/>
          </a:p>
        </p:txBody>
      </p:sp>
    </p:spTree>
    <p:extLst>
      <p:ext uri="{BB962C8B-B14F-4D97-AF65-F5344CB8AC3E}">
        <p14:creationId xmlns:p14="http://schemas.microsoft.com/office/powerpoint/2010/main" val="3140170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10</a:t>
            </a:fld>
            <a:endParaRPr lang="en-US" dirty="0"/>
          </a:p>
        </p:txBody>
      </p:sp>
    </p:spTree>
    <p:extLst>
      <p:ext uri="{BB962C8B-B14F-4D97-AF65-F5344CB8AC3E}">
        <p14:creationId xmlns:p14="http://schemas.microsoft.com/office/powerpoint/2010/main" val="2089699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11</a:t>
            </a:fld>
            <a:endParaRPr lang="en-US" dirty="0"/>
          </a:p>
        </p:txBody>
      </p:sp>
    </p:spTree>
    <p:extLst>
      <p:ext uri="{BB962C8B-B14F-4D97-AF65-F5344CB8AC3E}">
        <p14:creationId xmlns:p14="http://schemas.microsoft.com/office/powerpoint/2010/main" val="1745848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12</a:t>
            </a:fld>
            <a:endParaRPr lang="en-US" dirty="0"/>
          </a:p>
        </p:txBody>
      </p:sp>
    </p:spTree>
    <p:extLst>
      <p:ext uri="{BB962C8B-B14F-4D97-AF65-F5344CB8AC3E}">
        <p14:creationId xmlns:p14="http://schemas.microsoft.com/office/powerpoint/2010/main" val="17846685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32</a:t>
            </a:fld>
            <a:endParaRPr lang="en-US" dirty="0"/>
          </a:p>
        </p:txBody>
      </p:sp>
    </p:spTree>
    <p:extLst>
      <p:ext uri="{BB962C8B-B14F-4D97-AF65-F5344CB8AC3E}">
        <p14:creationId xmlns:p14="http://schemas.microsoft.com/office/powerpoint/2010/main" val="2263866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2</a:t>
            </a:fld>
            <a:endParaRPr lang="en-US" dirty="0"/>
          </a:p>
        </p:txBody>
      </p:sp>
    </p:spTree>
    <p:extLst>
      <p:ext uri="{BB962C8B-B14F-4D97-AF65-F5344CB8AC3E}">
        <p14:creationId xmlns:p14="http://schemas.microsoft.com/office/powerpoint/2010/main" val="5284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3</a:t>
            </a:fld>
            <a:endParaRPr lang="en-US" dirty="0"/>
          </a:p>
        </p:txBody>
      </p:sp>
    </p:spTree>
    <p:extLst>
      <p:ext uri="{BB962C8B-B14F-4D97-AF65-F5344CB8AC3E}">
        <p14:creationId xmlns:p14="http://schemas.microsoft.com/office/powerpoint/2010/main" val="1237390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4</a:t>
            </a:fld>
            <a:endParaRPr lang="en-US" dirty="0"/>
          </a:p>
        </p:txBody>
      </p:sp>
    </p:spTree>
    <p:extLst>
      <p:ext uri="{BB962C8B-B14F-4D97-AF65-F5344CB8AC3E}">
        <p14:creationId xmlns:p14="http://schemas.microsoft.com/office/powerpoint/2010/main" val="3731286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5</a:t>
            </a:fld>
            <a:endParaRPr lang="en-US" dirty="0"/>
          </a:p>
        </p:txBody>
      </p:sp>
    </p:spTree>
    <p:extLst>
      <p:ext uri="{BB962C8B-B14F-4D97-AF65-F5344CB8AC3E}">
        <p14:creationId xmlns:p14="http://schemas.microsoft.com/office/powerpoint/2010/main" val="2261939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6</a:t>
            </a:fld>
            <a:endParaRPr lang="en-US" dirty="0"/>
          </a:p>
        </p:txBody>
      </p:sp>
    </p:spTree>
    <p:extLst>
      <p:ext uri="{BB962C8B-B14F-4D97-AF65-F5344CB8AC3E}">
        <p14:creationId xmlns:p14="http://schemas.microsoft.com/office/powerpoint/2010/main" val="1889561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7</a:t>
            </a:fld>
            <a:endParaRPr lang="en-US" dirty="0"/>
          </a:p>
        </p:txBody>
      </p:sp>
    </p:spTree>
    <p:extLst>
      <p:ext uri="{BB962C8B-B14F-4D97-AF65-F5344CB8AC3E}">
        <p14:creationId xmlns:p14="http://schemas.microsoft.com/office/powerpoint/2010/main" val="4526456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8</a:t>
            </a:fld>
            <a:endParaRPr lang="en-US" dirty="0"/>
          </a:p>
        </p:txBody>
      </p:sp>
    </p:spTree>
    <p:extLst>
      <p:ext uri="{BB962C8B-B14F-4D97-AF65-F5344CB8AC3E}">
        <p14:creationId xmlns:p14="http://schemas.microsoft.com/office/powerpoint/2010/main" val="4004908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9</a:t>
            </a:fld>
            <a:endParaRPr lang="en-US" dirty="0"/>
          </a:p>
        </p:txBody>
      </p:sp>
    </p:spTree>
    <p:extLst>
      <p:ext uri="{BB962C8B-B14F-4D97-AF65-F5344CB8AC3E}">
        <p14:creationId xmlns:p14="http://schemas.microsoft.com/office/powerpoint/2010/main" val="2343839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7D165-49B0-44FF-A267-367F5A6EE306}"/>
              </a:ext>
            </a:extLst>
          </p:cNvPr>
          <p:cNvSpPr>
            <a:spLocks noGrp="1"/>
          </p:cNvSpPr>
          <p:nvPr>
            <p:ph type="ctrTitle"/>
          </p:nvPr>
        </p:nvSpPr>
        <p:spPr>
          <a:xfrm>
            <a:off x="1524000" y="2039514"/>
            <a:ext cx="9144000" cy="2128049"/>
          </a:xfrm>
        </p:spPr>
        <p:txBody>
          <a:bodyPr anchor="b"/>
          <a:lstStyle>
            <a:lvl1pPr algn="ctr">
              <a:lnSpc>
                <a:spcPct val="125000"/>
              </a:lnSpc>
              <a:defRPr sz="60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56B52800-74D6-4A78-AC9B-8E737A1A3B0D}"/>
              </a:ext>
            </a:extLst>
          </p:cNvPr>
          <p:cNvSpPr>
            <a:spLocks noGrp="1"/>
          </p:cNvSpPr>
          <p:nvPr>
            <p:ph type="subTitle" idx="1"/>
          </p:nvPr>
        </p:nvSpPr>
        <p:spPr>
          <a:xfrm>
            <a:off x="1524000" y="4221162"/>
            <a:ext cx="9144000" cy="882001"/>
          </a:xfrm>
          <a:solidFill>
            <a:schemeClr val="accent2">
              <a:alpha val="90000"/>
            </a:schemeClr>
          </a:solidFill>
        </p:spPr>
        <p:txBody>
          <a:bodyPr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500" b="1" i="1" kern="1200" spc="65" dirty="0">
                <a:solidFill>
                  <a:schemeClr val="accent1"/>
                </a:solidFill>
                <a:latin typeface="Arial"/>
                <a:ea typeface="+mn-ea"/>
                <a:cs typeface="Aria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8B91F7B-C4AF-4FC6-A6BE-657DEF6D5358}"/>
              </a:ext>
            </a:extLst>
          </p:cNvPr>
          <p:cNvSpPr>
            <a:spLocks noGrp="1"/>
          </p:cNvSpPr>
          <p:nvPr>
            <p:ph type="dt" sz="half" idx="10"/>
          </p:nvPr>
        </p:nvSpPr>
        <p:spPr/>
        <p:txBody>
          <a:bodyPr/>
          <a:lstStyle/>
          <a:p>
            <a:fld id="{8DA08ED5-AEFE-4443-9040-726EF6690995}" type="datetime1">
              <a:rPr lang="en-US" smtClean="0"/>
              <a:t>1/27/2022</a:t>
            </a:fld>
            <a:endParaRPr lang="en-US" dirty="0"/>
          </a:p>
        </p:txBody>
      </p:sp>
      <p:sp>
        <p:nvSpPr>
          <p:cNvPr id="5" name="Footer Placeholder 4">
            <a:extLst>
              <a:ext uri="{FF2B5EF4-FFF2-40B4-BE49-F238E27FC236}">
                <a16:creationId xmlns:a16="http://schemas.microsoft.com/office/drawing/2014/main" id="{5BED32F8-B0C7-4332-B0A5-BC19DD8C4C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0030946-D0C7-4F78-94B0-427DAA6D5CB0}"/>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2189509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Pictures with caption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D44B7CE-2038-4CCA-AA8A-D03DE5FD956E}"/>
              </a:ext>
            </a:extLst>
          </p:cNvPr>
          <p:cNvSpPr>
            <a:spLocks noGrp="1"/>
          </p:cNvSpPr>
          <p:nvPr>
            <p:ph type="pic" idx="1"/>
          </p:nvPr>
        </p:nvSpPr>
        <p:spPr>
          <a:xfrm>
            <a:off x="0" y="0"/>
            <a:ext cx="12192000" cy="6857999"/>
          </a:xfrm>
        </p:spPr>
        <p:txBody>
          <a:bodyPr>
            <a:normAutofit/>
          </a:bodyPr>
          <a:lstStyle>
            <a:lvl1pPr marL="0" indent="0" algn="ctr">
              <a:buNone/>
              <a:defRPr sz="2000">
                <a:solidFill>
                  <a:schemeClr val="bg2">
                    <a:lumMod val="20000"/>
                    <a:lumOff val="8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11" name="Oval 10">
            <a:extLst>
              <a:ext uri="{FF2B5EF4-FFF2-40B4-BE49-F238E27FC236}">
                <a16:creationId xmlns:a16="http://schemas.microsoft.com/office/drawing/2014/main" id="{98AB8B54-69CD-4C57-8DBB-02A0E09851DD}"/>
              </a:ext>
            </a:extLst>
          </p:cNvPr>
          <p:cNvSpPr/>
          <p:nvPr userDrawn="1"/>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690E0AA-5363-4861-AB6B-0E4D34D74B92}"/>
              </a:ext>
            </a:extLst>
          </p:cNvPr>
          <p:cNvSpPr>
            <a:spLocks noGrp="1"/>
          </p:cNvSpPr>
          <p:nvPr>
            <p:ph type="title"/>
          </p:nvPr>
        </p:nvSpPr>
        <p:spPr>
          <a:xfrm>
            <a:off x="839788" y="417362"/>
            <a:ext cx="3932237" cy="1302111"/>
          </a:xfrm>
        </p:spPr>
        <p:txBody>
          <a:bodyPr anchor="t" anchorCtr="0"/>
          <a:lstStyle>
            <a:lvl1pPr>
              <a:defRPr sz="3200"/>
            </a:lvl1pPr>
          </a:lstStyle>
          <a:p>
            <a:r>
              <a:rPr lang="en-US" noProof="0"/>
              <a:t>Click to edit Master title style</a:t>
            </a:r>
          </a:p>
        </p:txBody>
      </p:sp>
      <p:sp>
        <p:nvSpPr>
          <p:cNvPr id="4" name="Text Placeholder 3">
            <a:extLst>
              <a:ext uri="{FF2B5EF4-FFF2-40B4-BE49-F238E27FC236}">
                <a16:creationId xmlns:a16="http://schemas.microsoft.com/office/drawing/2014/main" id="{EA79774D-36EB-4201-B1AC-922DD2E06640}"/>
              </a:ext>
            </a:extLst>
          </p:cNvPr>
          <p:cNvSpPr>
            <a:spLocks noGrp="1"/>
          </p:cNvSpPr>
          <p:nvPr>
            <p:ph type="body" sz="half" idx="2"/>
          </p:nvPr>
        </p:nvSpPr>
        <p:spPr>
          <a:xfrm>
            <a:off x="1552419" y="1887801"/>
            <a:ext cx="4057961" cy="1431234"/>
          </a:xfrm>
        </p:spPr>
        <p:txBody>
          <a:bodyPr>
            <a:normAutofit/>
          </a:bodyPr>
          <a:lstStyle>
            <a:lvl1pPr marL="0" indent="0">
              <a:buNone/>
              <a:defRPr sz="2000">
                <a:solidFill>
                  <a:schemeClr val="bg2">
                    <a:lumMod val="20000"/>
                    <a:lumOff val="8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D1E234-1CB2-41A0-B40D-7E7F160CBA11}"/>
              </a:ext>
            </a:extLst>
          </p:cNvPr>
          <p:cNvSpPr>
            <a:spLocks noGrp="1"/>
          </p:cNvSpPr>
          <p:nvPr>
            <p:ph type="dt" sz="half" idx="10"/>
          </p:nvPr>
        </p:nvSpPr>
        <p:spPr/>
        <p:txBody>
          <a:bodyPr/>
          <a:lstStyle/>
          <a:p>
            <a:fld id="{8C6D634D-0427-413D-A0D0-098959D06FEF}" type="datetime1">
              <a:rPr lang="en-US" smtClean="0"/>
              <a:t>1/27/2022</a:t>
            </a:fld>
            <a:endParaRPr lang="en-US" dirty="0"/>
          </a:p>
        </p:txBody>
      </p:sp>
      <p:sp>
        <p:nvSpPr>
          <p:cNvPr id="6" name="Footer Placeholder 5">
            <a:extLst>
              <a:ext uri="{FF2B5EF4-FFF2-40B4-BE49-F238E27FC236}">
                <a16:creationId xmlns:a16="http://schemas.microsoft.com/office/drawing/2014/main" id="{99FD472E-6334-4051-B4D9-6361A819F7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2384B9-6290-4070-B7D1-A105B27F0CB0}"/>
              </a:ext>
            </a:extLst>
          </p:cNvPr>
          <p:cNvSpPr>
            <a:spLocks noGrp="1"/>
          </p:cNvSpPr>
          <p:nvPr>
            <p:ph type="sldNum" sz="quarter" idx="12"/>
          </p:nvPr>
        </p:nvSpPr>
        <p:spPr/>
        <p:txBody>
          <a:bodyPr/>
          <a:lstStyle/>
          <a:p>
            <a:fld id="{82EE24B5-652C-4DB5-B7C3-B5BBEC1280B1}" type="slidenum">
              <a:rPr lang="en-US" smtClean="0"/>
              <a:t>‹#›</a:t>
            </a:fld>
            <a:endParaRPr lang="en-US" dirty="0"/>
          </a:p>
        </p:txBody>
      </p:sp>
      <p:sp>
        <p:nvSpPr>
          <p:cNvPr id="12" name="Picture Placeholder 28">
            <a:extLst>
              <a:ext uri="{FF2B5EF4-FFF2-40B4-BE49-F238E27FC236}">
                <a16:creationId xmlns:a16="http://schemas.microsoft.com/office/drawing/2014/main" id="{2EB2F967-97B6-4CA8-B3E7-5FF7CA2BDD8C}"/>
              </a:ext>
            </a:extLst>
          </p:cNvPr>
          <p:cNvSpPr>
            <a:spLocks noGrp="1"/>
          </p:cNvSpPr>
          <p:nvPr>
            <p:ph type="pic" sz="quarter" idx="19"/>
          </p:nvPr>
        </p:nvSpPr>
        <p:spPr>
          <a:xfrm>
            <a:off x="844273" y="1883115"/>
            <a:ext cx="576000" cy="576000"/>
          </a:xfrm>
        </p:spPr>
        <p:txBody>
          <a:bodyPr>
            <a:normAutofit/>
          </a:bodyPr>
          <a:lstStyle>
            <a:lvl1pPr marL="0" indent="0" algn="ctr">
              <a:buNone/>
              <a:defRPr sz="400"/>
            </a:lvl1pPr>
          </a:lstStyle>
          <a:p>
            <a:r>
              <a:rPr lang="en-US"/>
              <a:t>Click icon to add picture</a:t>
            </a:r>
            <a:endParaRPr lang="en-US" dirty="0"/>
          </a:p>
        </p:txBody>
      </p:sp>
      <p:sp>
        <p:nvSpPr>
          <p:cNvPr id="13" name="Picture Placeholder 28">
            <a:extLst>
              <a:ext uri="{FF2B5EF4-FFF2-40B4-BE49-F238E27FC236}">
                <a16:creationId xmlns:a16="http://schemas.microsoft.com/office/drawing/2014/main" id="{5E78E133-FE09-456A-8463-9EFAC6ADE26B}"/>
              </a:ext>
            </a:extLst>
          </p:cNvPr>
          <p:cNvSpPr>
            <a:spLocks noGrp="1"/>
          </p:cNvSpPr>
          <p:nvPr>
            <p:ph type="pic" sz="quarter" idx="22"/>
          </p:nvPr>
        </p:nvSpPr>
        <p:spPr>
          <a:xfrm>
            <a:off x="844273" y="3573118"/>
            <a:ext cx="576000" cy="576000"/>
          </a:xfrm>
        </p:spPr>
        <p:txBody>
          <a:bodyPr>
            <a:normAutofit/>
          </a:bodyPr>
          <a:lstStyle>
            <a:lvl1pPr marL="0" indent="0" algn="ctr">
              <a:buNone/>
              <a:defRPr sz="400"/>
            </a:lvl1pPr>
          </a:lstStyle>
          <a:p>
            <a:r>
              <a:rPr lang="en-US"/>
              <a:t>Click icon to add picture</a:t>
            </a:r>
            <a:endParaRPr lang="en-US" dirty="0"/>
          </a:p>
        </p:txBody>
      </p:sp>
      <p:sp>
        <p:nvSpPr>
          <p:cNvPr id="14" name="Text Placeholder 3">
            <a:extLst>
              <a:ext uri="{FF2B5EF4-FFF2-40B4-BE49-F238E27FC236}">
                <a16:creationId xmlns:a16="http://schemas.microsoft.com/office/drawing/2014/main" id="{7F0C3496-EA4B-43E5-9704-968F80A8552C}"/>
              </a:ext>
            </a:extLst>
          </p:cNvPr>
          <p:cNvSpPr>
            <a:spLocks noGrp="1"/>
          </p:cNvSpPr>
          <p:nvPr>
            <p:ph type="body" sz="half" idx="23"/>
          </p:nvPr>
        </p:nvSpPr>
        <p:spPr>
          <a:xfrm>
            <a:off x="1552418" y="3575461"/>
            <a:ext cx="4057961" cy="1431234"/>
          </a:xfrm>
        </p:spPr>
        <p:txBody>
          <a:bodyPr>
            <a:normAutofit/>
          </a:bodyPr>
          <a:lstStyle>
            <a:lvl1pPr marL="0" indent="0">
              <a:buNone/>
              <a:defRPr sz="2000">
                <a:solidFill>
                  <a:schemeClr val="bg2">
                    <a:lumMod val="20000"/>
                    <a:lumOff val="8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5" name="Picture Placeholder 28">
            <a:extLst>
              <a:ext uri="{FF2B5EF4-FFF2-40B4-BE49-F238E27FC236}">
                <a16:creationId xmlns:a16="http://schemas.microsoft.com/office/drawing/2014/main" id="{13414E14-9FEB-40F8-AE6E-319637A8F1CB}"/>
              </a:ext>
            </a:extLst>
          </p:cNvPr>
          <p:cNvSpPr>
            <a:spLocks noGrp="1"/>
          </p:cNvSpPr>
          <p:nvPr>
            <p:ph type="pic" sz="quarter" idx="24"/>
          </p:nvPr>
        </p:nvSpPr>
        <p:spPr>
          <a:xfrm>
            <a:off x="844273" y="5263121"/>
            <a:ext cx="576000" cy="576000"/>
          </a:xfrm>
        </p:spPr>
        <p:txBody>
          <a:bodyPr>
            <a:normAutofit/>
          </a:bodyPr>
          <a:lstStyle>
            <a:lvl1pPr marL="0" indent="0" algn="ctr">
              <a:buNone/>
              <a:defRPr sz="400"/>
            </a:lvl1pPr>
          </a:lstStyle>
          <a:p>
            <a:r>
              <a:rPr lang="en-US"/>
              <a:t>Click icon to add picture</a:t>
            </a:r>
            <a:endParaRPr lang="en-US" dirty="0"/>
          </a:p>
        </p:txBody>
      </p:sp>
      <p:sp>
        <p:nvSpPr>
          <p:cNvPr id="16" name="Text Placeholder 3">
            <a:extLst>
              <a:ext uri="{FF2B5EF4-FFF2-40B4-BE49-F238E27FC236}">
                <a16:creationId xmlns:a16="http://schemas.microsoft.com/office/drawing/2014/main" id="{8EC97C88-8B4C-4665-845B-95CE8F237779}"/>
              </a:ext>
            </a:extLst>
          </p:cNvPr>
          <p:cNvSpPr>
            <a:spLocks noGrp="1"/>
          </p:cNvSpPr>
          <p:nvPr>
            <p:ph type="body" sz="half" idx="25"/>
          </p:nvPr>
        </p:nvSpPr>
        <p:spPr>
          <a:xfrm>
            <a:off x="1552418" y="5263122"/>
            <a:ext cx="4057961" cy="775728"/>
          </a:xfrm>
        </p:spPr>
        <p:txBody>
          <a:bodyPr>
            <a:normAutofit/>
          </a:bodyPr>
          <a:lstStyle>
            <a:lvl1pPr marL="0" indent="0">
              <a:buNone/>
              <a:defRPr sz="2000">
                <a:solidFill>
                  <a:schemeClr val="bg2">
                    <a:lumMod val="20000"/>
                    <a:lumOff val="8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48061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Picture with Three Sections">
    <p:spTree>
      <p:nvGrpSpPr>
        <p:cNvPr id="1" name=""/>
        <p:cNvGrpSpPr/>
        <p:nvPr/>
      </p:nvGrpSpPr>
      <p:grpSpPr>
        <a:xfrm>
          <a:off x="0" y="0"/>
          <a:ext cx="0" cy="0"/>
          <a:chOff x="0" y="0"/>
          <a:chExt cx="0" cy="0"/>
        </a:xfrm>
      </p:grpSpPr>
      <p:sp>
        <p:nvSpPr>
          <p:cNvPr id="8" name="object 3">
            <a:extLst>
              <a:ext uri="{FF2B5EF4-FFF2-40B4-BE49-F238E27FC236}">
                <a16:creationId xmlns:a16="http://schemas.microsoft.com/office/drawing/2014/main" id="{29F16048-FF4E-41B1-B3D4-0FB210A70DF2}"/>
              </a:ext>
            </a:extLst>
          </p:cNvPr>
          <p:cNvSpPr/>
          <p:nvPr userDrawn="1"/>
        </p:nvSpPr>
        <p:spPr>
          <a:xfrm>
            <a:off x="5294630" y="0"/>
            <a:ext cx="6897370" cy="6858000"/>
          </a:xfrm>
          <a:custGeom>
            <a:avLst/>
            <a:gdLst/>
            <a:ahLst/>
            <a:cxnLst/>
            <a:rect l="l" t="t" r="r" b="b"/>
            <a:pathLst>
              <a:path w="6897370" h="6858000">
                <a:moveTo>
                  <a:pt x="0" y="6858000"/>
                </a:moveTo>
                <a:lnTo>
                  <a:pt x="6896900" y="6858000"/>
                </a:lnTo>
                <a:lnTo>
                  <a:pt x="6896900" y="0"/>
                </a:lnTo>
                <a:lnTo>
                  <a:pt x="0" y="0"/>
                </a:lnTo>
                <a:lnTo>
                  <a:pt x="0" y="6858000"/>
                </a:lnTo>
                <a:close/>
              </a:path>
            </a:pathLst>
          </a:custGeom>
          <a:solidFill>
            <a:schemeClr val="accent2"/>
          </a:solidFill>
        </p:spPr>
        <p:txBody>
          <a:bodyPr wrap="square" lIns="0" tIns="0" rIns="0" bIns="0" rtlCol="0"/>
          <a:lstStyle/>
          <a:p>
            <a:endParaRPr lang="en-US" noProof="0" dirty="0"/>
          </a:p>
        </p:txBody>
      </p:sp>
      <p:sp>
        <p:nvSpPr>
          <p:cNvPr id="11" name="Oval 10">
            <a:extLst>
              <a:ext uri="{FF2B5EF4-FFF2-40B4-BE49-F238E27FC236}">
                <a16:creationId xmlns:a16="http://schemas.microsoft.com/office/drawing/2014/main" id="{98AB8B54-69CD-4C57-8DBB-02A0E09851DD}"/>
              </a:ext>
            </a:extLst>
          </p:cNvPr>
          <p:cNvSpPr/>
          <p:nvPr userDrawn="1"/>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690E0AA-5363-4861-AB6B-0E4D34D74B92}"/>
              </a:ext>
            </a:extLst>
          </p:cNvPr>
          <p:cNvSpPr>
            <a:spLocks noGrp="1"/>
          </p:cNvSpPr>
          <p:nvPr>
            <p:ph type="title"/>
          </p:nvPr>
        </p:nvSpPr>
        <p:spPr>
          <a:xfrm>
            <a:off x="839788" y="417362"/>
            <a:ext cx="3932237" cy="1302111"/>
          </a:xfrm>
        </p:spPr>
        <p:txBody>
          <a:bodyPr anchor="b"/>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EA79774D-36EB-4201-B1AC-922DD2E06640}"/>
              </a:ext>
            </a:extLst>
          </p:cNvPr>
          <p:cNvSpPr>
            <a:spLocks noGrp="1"/>
          </p:cNvSpPr>
          <p:nvPr>
            <p:ph type="body" sz="half" idx="2"/>
          </p:nvPr>
        </p:nvSpPr>
        <p:spPr>
          <a:xfrm>
            <a:off x="7294251" y="1192697"/>
            <a:ext cx="4057961" cy="1431234"/>
          </a:xfrm>
        </p:spPr>
        <p:txBody>
          <a:bodyPr/>
          <a:lstStyle>
            <a:lvl1pPr marL="0" indent="0">
              <a:buNone/>
              <a:defRPr sz="1600">
                <a:solidFill>
                  <a:schemeClr val="bg2">
                    <a:lumMod val="40000"/>
                    <a:lumOff val="6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D1E234-1CB2-41A0-B40D-7E7F160CBA11}"/>
              </a:ext>
            </a:extLst>
          </p:cNvPr>
          <p:cNvSpPr>
            <a:spLocks noGrp="1"/>
          </p:cNvSpPr>
          <p:nvPr>
            <p:ph type="dt" sz="half" idx="10"/>
          </p:nvPr>
        </p:nvSpPr>
        <p:spPr/>
        <p:txBody>
          <a:bodyPr/>
          <a:lstStyle/>
          <a:p>
            <a:fld id="{8C6D634D-0427-413D-A0D0-098959D06FEF}" type="datetime1">
              <a:rPr lang="en-US" smtClean="0"/>
              <a:t>1/27/2022</a:t>
            </a:fld>
            <a:endParaRPr lang="en-US" dirty="0"/>
          </a:p>
        </p:txBody>
      </p:sp>
      <p:sp>
        <p:nvSpPr>
          <p:cNvPr id="6" name="Footer Placeholder 5">
            <a:extLst>
              <a:ext uri="{FF2B5EF4-FFF2-40B4-BE49-F238E27FC236}">
                <a16:creationId xmlns:a16="http://schemas.microsoft.com/office/drawing/2014/main" id="{99FD472E-6334-4051-B4D9-6361A819F7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2384B9-6290-4070-B7D1-A105B27F0CB0}"/>
              </a:ext>
            </a:extLst>
          </p:cNvPr>
          <p:cNvSpPr>
            <a:spLocks noGrp="1"/>
          </p:cNvSpPr>
          <p:nvPr>
            <p:ph type="sldNum" sz="quarter" idx="12"/>
          </p:nvPr>
        </p:nvSpPr>
        <p:spPr/>
        <p:txBody>
          <a:bodyPr/>
          <a:lstStyle/>
          <a:p>
            <a:fld id="{82EE24B5-652C-4DB5-B7C3-B5BBEC1280B1}" type="slidenum">
              <a:rPr lang="en-US" smtClean="0"/>
              <a:t>‹#›</a:t>
            </a:fld>
            <a:endParaRPr lang="en-US" dirty="0"/>
          </a:p>
        </p:txBody>
      </p:sp>
      <p:sp>
        <p:nvSpPr>
          <p:cNvPr id="9" name="object 2">
            <a:extLst>
              <a:ext uri="{FF2B5EF4-FFF2-40B4-BE49-F238E27FC236}">
                <a16:creationId xmlns:a16="http://schemas.microsoft.com/office/drawing/2014/main" id="{9337951D-6DB6-4713-9200-E8513CDEB6B3}"/>
              </a:ext>
            </a:extLst>
          </p:cNvPr>
          <p:cNvSpPr/>
          <p:nvPr userDrawn="1"/>
        </p:nvSpPr>
        <p:spPr>
          <a:xfrm>
            <a:off x="0" y="2430411"/>
            <a:ext cx="3625850" cy="3438525"/>
          </a:xfrm>
          <a:custGeom>
            <a:avLst/>
            <a:gdLst/>
            <a:ahLst/>
            <a:cxnLst/>
            <a:rect l="l" t="t" r="r" b="b"/>
            <a:pathLst>
              <a:path w="3625850" h="3438525">
                <a:moveTo>
                  <a:pt x="0" y="3438486"/>
                </a:moveTo>
                <a:lnTo>
                  <a:pt x="3625596" y="3438486"/>
                </a:lnTo>
                <a:lnTo>
                  <a:pt x="3625596" y="0"/>
                </a:lnTo>
                <a:lnTo>
                  <a:pt x="0" y="0"/>
                </a:lnTo>
                <a:lnTo>
                  <a:pt x="0" y="3438486"/>
                </a:lnTo>
                <a:close/>
              </a:path>
            </a:pathLst>
          </a:custGeom>
          <a:solidFill>
            <a:schemeClr val="accent1"/>
          </a:solidFill>
        </p:spPr>
        <p:txBody>
          <a:bodyPr wrap="square" lIns="0" tIns="0" rIns="0" bIns="0" rtlCol="0"/>
          <a:lstStyle/>
          <a:p>
            <a:endParaRPr lang="en-US" noProof="0" dirty="0"/>
          </a:p>
        </p:txBody>
      </p:sp>
      <p:sp>
        <p:nvSpPr>
          <p:cNvPr id="3" name="Picture Placeholder 2">
            <a:extLst>
              <a:ext uri="{FF2B5EF4-FFF2-40B4-BE49-F238E27FC236}">
                <a16:creationId xmlns:a16="http://schemas.microsoft.com/office/drawing/2014/main" id="{8D44B7CE-2038-4CCA-AA8A-D03DE5FD956E}"/>
              </a:ext>
            </a:extLst>
          </p:cNvPr>
          <p:cNvSpPr>
            <a:spLocks noGrp="1"/>
          </p:cNvSpPr>
          <p:nvPr>
            <p:ph type="pic" idx="1"/>
          </p:nvPr>
        </p:nvSpPr>
        <p:spPr>
          <a:xfrm>
            <a:off x="0" y="2781223"/>
            <a:ext cx="6040800" cy="2736901"/>
          </a:xfrm>
        </p:spPr>
        <p:txBody>
          <a:bodyPr>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2" name="Picture Placeholder 28">
            <a:extLst>
              <a:ext uri="{FF2B5EF4-FFF2-40B4-BE49-F238E27FC236}">
                <a16:creationId xmlns:a16="http://schemas.microsoft.com/office/drawing/2014/main" id="{2EB2F967-97B6-4CA8-B3E7-5FF7CA2BDD8C}"/>
              </a:ext>
            </a:extLst>
          </p:cNvPr>
          <p:cNvSpPr>
            <a:spLocks noGrp="1"/>
          </p:cNvSpPr>
          <p:nvPr>
            <p:ph type="pic" sz="quarter" idx="19"/>
          </p:nvPr>
        </p:nvSpPr>
        <p:spPr>
          <a:xfrm>
            <a:off x="6586106" y="1188012"/>
            <a:ext cx="376237" cy="376237"/>
          </a:xfrm>
        </p:spPr>
        <p:txBody>
          <a:bodyPr>
            <a:normAutofit/>
          </a:bodyPr>
          <a:lstStyle>
            <a:lvl1pPr marL="0" indent="0" algn="ctr">
              <a:buNone/>
              <a:defRPr sz="400"/>
            </a:lvl1pPr>
          </a:lstStyle>
          <a:p>
            <a:r>
              <a:rPr lang="en-US"/>
              <a:t>Click icon to add picture</a:t>
            </a:r>
            <a:endParaRPr lang="en-US" dirty="0"/>
          </a:p>
        </p:txBody>
      </p:sp>
      <p:sp>
        <p:nvSpPr>
          <p:cNvPr id="13" name="Picture Placeholder 28">
            <a:extLst>
              <a:ext uri="{FF2B5EF4-FFF2-40B4-BE49-F238E27FC236}">
                <a16:creationId xmlns:a16="http://schemas.microsoft.com/office/drawing/2014/main" id="{5E78E133-FE09-456A-8463-9EFAC6ADE26B}"/>
              </a:ext>
            </a:extLst>
          </p:cNvPr>
          <p:cNvSpPr>
            <a:spLocks noGrp="1"/>
          </p:cNvSpPr>
          <p:nvPr>
            <p:ph type="pic" sz="quarter" idx="22"/>
          </p:nvPr>
        </p:nvSpPr>
        <p:spPr>
          <a:xfrm>
            <a:off x="6586106" y="2878015"/>
            <a:ext cx="376237" cy="376237"/>
          </a:xfrm>
        </p:spPr>
        <p:txBody>
          <a:bodyPr>
            <a:normAutofit/>
          </a:bodyPr>
          <a:lstStyle>
            <a:lvl1pPr marL="0" indent="0" algn="ctr">
              <a:buNone/>
              <a:defRPr sz="400"/>
            </a:lvl1pPr>
          </a:lstStyle>
          <a:p>
            <a:r>
              <a:rPr lang="en-US"/>
              <a:t>Click icon to add picture</a:t>
            </a:r>
            <a:endParaRPr lang="en-US" dirty="0"/>
          </a:p>
        </p:txBody>
      </p:sp>
      <p:sp>
        <p:nvSpPr>
          <p:cNvPr id="14" name="Text Placeholder 3">
            <a:extLst>
              <a:ext uri="{FF2B5EF4-FFF2-40B4-BE49-F238E27FC236}">
                <a16:creationId xmlns:a16="http://schemas.microsoft.com/office/drawing/2014/main" id="{7F0C3496-EA4B-43E5-9704-968F80A8552C}"/>
              </a:ext>
            </a:extLst>
          </p:cNvPr>
          <p:cNvSpPr>
            <a:spLocks noGrp="1"/>
          </p:cNvSpPr>
          <p:nvPr>
            <p:ph type="body" sz="half" idx="23"/>
          </p:nvPr>
        </p:nvSpPr>
        <p:spPr>
          <a:xfrm>
            <a:off x="7294250" y="2880357"/>
            <a:ext cx="4057961" cy="1431234"/>
          </a:xfrm>
        </p:spPr>
        <p:txBody>
          <a:bodyPr/>
          <a:lstStyle>
            <a:lvl1pPr marL="0" indent="0">
              <a:buNone/>
              <a:defRPr sz="1600">
                <a:solidFill>
                  <a:schemeClr val="bg2">
                    <a:lumMod val="40000"/>
                    <a:lumOff val="6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5" name="Picture Placeholder 28">
            <a:extLst>
              <a:ext uri="{FF2B5EF4-FFF2-40B4-BE49-F238E27FC236}">
                <a16:creationId xmlns:a16="http://schemas.microsoft.com/office/drawing/2014/main" id="{13414E14-9FEB-40F8-AE6E-319637A8F1CB}"/>
              </a:ext>
            </a:extLst>
          </p:cNvPr>
          <p:cNvSpPr>
            <a:spLocks noGrp="1"/>
          </p:cNvSpPr>
          <p:nvPr>
            <p:ph type="pic" sz="quarter" idx="24"/>
          </p:nvPr>
        </p:nvSpPr>
        <p:spPr>
          <a:xfrm>
            <a:off x="6586106" y="4568018"/>
            <a:ext cx="376237" cy="376237"/>
          </a:xfrm>
        </p:spPr>
        <p:txBody>
          <a:bodyPr>
            <a:normAutofit/>
          </a:bodyPr>
          <a:lstStyle>
            <a:lvl1pPr marL="0" indent="0" algn="ctr">
              <a:buNone/>
              <a:defRPr sz="400"/>
            </a:lvl1pPr>
          </a:lstStyle>
          <a:p>
            <a:r>
              <a:rPr lang="en-US"/>
              <a:t>Click icon to add picture</a:t>
            </a:r>
            <a:endParaRPr lang="en-US" dirty="0"/>
          </a:p>
        </p:txBody>
      </p:sp>
      <p:sp>
        <p:nvSpPr>
          <p:cNvPr id="16" name="Text Placeholder 3">
            <a:extLst>
              <a:ext uri="{FF2B5EF4-FFF2-40B4-BE49-F238E27FC236}">
                <a16:creationId xmlns:a16="http://schemas.microsoft.com/office/drawing/2014/main" id="{8EC97C88-8B4C-4665-845B-95CE8F237779}"/>
              </a:ext>
            </a:extLst>
          </p:cNvPr>
          <p:cNvSpPr>
            <a:spLocks noGrp="1"/>
          </p:cNvSpPr>
          <p:nvPr>
            <p:ph type="body" sz="half" idx="25"/>
          </p:nvPr>
        </p:nvSpPr>
        <p:spPr>
          <a:xfrm>
            <a:off x="7294250" y="4568018"/>
            <a:ext cx="4057961" cy="1431234"/>
          </a:xfrm>
        </p:spPr>
        <p:txBody>
          <a:bodyPr/>
          <a:lstStyle>
            <a:lvl1pPr marL="0" indent="0">
              <a:buNone/>
              <a:defRPr sz="1600">
                <a:solidFill>
                  <a:schemeClr val="bg2">
                    <a:lumMod val="40000"/>
                    <a:lumOff val="6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856490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11141-A77D-4E0E-8CAF-4CD3B279937B}"/>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017EFDE0-5A54-402A-B0C3-6BC0BB739C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2825AD-4585-4E37-A076-3D0070C9300C}"/>
              </a:ext>
            </a:extLst>
          </p:cNvPr>
          <p:cNvSpPr>
            <a:spLocks noGrp="1"/>
          </p:cNvSpPr>
          <p:nvPr>
            <p:ph type="dt" sz="half" idx="10"/>
          </p:nvPr>
        </p:nvSpPr>
        <p:spPr/>
        <p:txBody>
          <a:bodyPr/>
          <a:lstStyle/>
          <a:p>
            <a:fld id="{0312561F-7E45-400C-8758-912CDFE9410A}" type="datetime1">
              <a:rPr lang="en-US" smtClean="0"/>
              <a:t>1/27/2022</a:t>
            </a:fld>
            <a:endParaRPr lang="en-US" dirty="0"/>
          </a:p>
        </p:txBody>
      </p:sp>
      <p:sp>
        <p:nvSpPr>
          <p:cNvPr id="5" name="Footer Placeholder 4">
            <a:extLst>
              <a:ext uri="{FF2B5EF4-FFF2-40B4-BE49-F238E27FC236}">
                <a16:creationId xmlns:a16="http://schemas.microsoft.com/office/drawing/2014/main" id="{512064AD-EDC3-4B13-8CD6-49EB60099ED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890FD1E-16F6-49B1-A938-8CE601ED7AFC}"/>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3325465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FA988-92AD-48D7-890A-AA0540961D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AA999FA-A189-41DB-9CFC-D1356C534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4D83DC-20E7-4B71-9794-36FC33B1BA03}"/>
              </a:ext>
            </a:extLst>
          </p:cNvPr>
          <p:cNvSpPr>
            <a:spLocks noGrp="1"/>
          </p:cNvSpPr>
          <p:nvPr>
            <p:ph type="dt" sz="half" idx="10"/>
          </p:nvPr>
        </p:nvSpPr>
        <p:spPr/>
        <p:txBody>
          <a:bodyPr/>
          <a:lstStyle/>
          <a:p>
            <a:fld id="{85E24BC7-4CDB-41D7-81AF-9CE8473FF4B8}" type="datetime1">
              <a:rPr lang="en-US" smtClean="0"/>
              <a:t>1/27/2022</a:t>
            </a:fld>
            <a:endParaRPr lang="en-US" dirty="0"/>
          </a:p>
        </p:txBody>
      </p:sp>
      <p:sp>
        <p:nvSpPr>
          <p:cNvPr id="5" name="Footer Placeholder 4">
            <a:extLst>
              <a:ext uri="{FF2B5EF4-FFF2-40B4-BE49-F238E27FC236}">
                <a16:creationId xmlns:a16="http://schemas.microsoft.com/office/drawing/2014/main" id="{44E7D103-1290-4592-B37C-19C9C9DBEAE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5955B1B-4A5C-42C7-99A5-B8217736F178}"/>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1933201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a:lstStyle/>
          <a:p>
            <a:fld id="{82EE24B5-652C-4DB5-B7C3-B5BBEC1280B1}" type="slidenum">
              <a:rPr lang="en-US" smtClean="0"/>
              <a:t>‹#›</a:t>
            </a:fld>
            <a:endParaRPr lang="en-US" dirty="0"/>
          </a:p>
        </p:txBody>
      </p:sp>
      <p:sp>
        <p:nvSpPr>
          <p:cNvPr id="2" name="Title 1">
            <a:extLst>
              <a:ext uri="{FF2B5EF4-FFF2-40B4-BE49-F238E27FC236}">
                <a16:creationId xmlns:a16="http://schemas.microsoft.com/office/drawing/2014/main" id="{E7F76098-6FA1-470A-BEF4-E4B0AC75E8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647ABC-6745-43B6-8A64-6E191BD65CA2}"/>
              </a:ext>
            </a:extLst>
          </p:cNvPr>
          <p:cNvSpPr>
            <a:spLocks noGrp="1"/>
          </p:cNvSpPr>
          <p:nvPr>
            <p:ph sz="half" idx="1"/>
          </p:nvPr>
        </p:nvSpPr>
        <p:spPr>
          <a:xfrm>
            <a:off x="838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a:extLst>
              <a:ext uri="{FF2B5EF4-FFF2-40B4-BE49-F238E27FC236}">
                <a16:creationId xmlns:a16="http://schemas.microsoft.com/office/drawing/2014/main" id="{E4387105-2538-4216-9A7E-445FA092F9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F57DE0-C032-4FCC-9006-09C2C328A665}"/>
              </a:ext>
            </a:extLst>
          </p:cNvPr>
          <p:cNvSpPr>
            <a:spLocks noGrp="1"/>
          </p:cNvSpPr>
          <p:nvPr>
            <p:ph type="dt" sz="half" idx="10"/>
          </p:nvPr>
        </p:nvSpPr>
        <p:spPr/>
        <p:txBody>
          <a:bodyPr/>
          <a:lstStyle/>
          <a:p>
            <a:fld id="{397CD216-73DE-4B96-8E1B-BB64D86142BB}" type="datetime1">
              <a:rPr lang="en-US" smtClean="0"/>
              <a:t>1/27/2022</a:t>
            </a:fld>
            <a:endParaRPr lang="en-US" dirty="0"/>
          </a:p>
        </p:txBody>
      </p:sp>
      <p:sp>
        <p:nvSpPr>
          <p:cNvPr id="6" name="Footer Placeholder 5">
            <a:extLst>
              <a:ext uri="{FF2B5EF4-FFF2-40B4-BE49-F238E27FC236}">
                <a16:creationId xmlns:a16="http://schemas.microsoft.com/office/drawing/2014/main" id="{90C776CB-2819-4488-9012-A6EA22079A47}"/>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325036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43C73-1D0F-45F9-A7E4-E9D24EAFDE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B88E76-F6AB-4621-A9A6-20A81C5A3F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313FB9-6D6C-4F61-9E7A-76E686D06C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A93A737-E48B-4909-BE04-F55B581032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F9958C-DB5F-444E-ACE8-73F5E0CA67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D097D1-3052-4C1F-B573-CA25FFF6CCB5}"/>
              </a:ext>
            </a:extLst>
          </p:cNvPr>
          <p:cNvSpPr>
            <a:spLocks noGrp="1"/>
          </p:cNvSpPr>
          <p:nvPr>
            <p:ph type="dt" sz="half" idx="10"/>
          </p:nvPr>
        </p:nvSpPr>
        <p:spPr/>
        <p:txBody>
          <a:bodyPr/>
          <a:lstStyle/>
          <a:p>
            <a:fld id="{C6A5CD8C-7FEF-4E71-8EB9-D3BA6E2E3E9E}" type="datetime1">
              <a:rPr lang="en-US" smtClean="0"/>
              <a:t>1/27/2022</a:t>
            </a:fld>
            <a:endParaRPr lang="en-US" dirty="0"/>
          </a:p>
        </p:txBody>
      </p:sp>
      <p:sp>
        <p:nvSpPr>
          <p:cNvPr id="8" name="Footer Placeholder 7">
            <a:extLst>
              <a:ext uri="{FF2B5EF4-FFF2-40B4-BE49-F238E27FC236}">
                <a16:creationId xmlns:a16="http://schemas.microsoft.com/office/drawing/2014/main" id="{F2607AC3-2220-4DDA-A22A-C404538FE48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FD8DEB3-F122-4B42-9E12-F61189B878B2}"/>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4032769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89EF5-3FD9-4423-A9E8-B67B4E902E9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0D7191-31B4-440E-A4E9-F412FA55824C}"/>
              </a:ext>
            </a:extLst>
          </p:cNvPr>
          <p:cNvSpPr>
            <a:spLocks noGrp="1"/>
          </p:cNvSpPr>
          <p:nvPr>
            <p:ph type="dt" sz="half" idx="10"/>
          </p:nvPr>
        </p:nvSpPr>
        <p:spPr/>
        <p:txBody>
          <a:bodyPr/>
          <a:lstStyle/>
          <a:p>
            <a:fld id="{4BE4379E-9B58-41EA-B928-5B1C8436A60E}" type="datetime1">
              <a:rPr lang="en-US" smtClean="0"/>
              <a:t>1/27/2022</a:t>
            </a:fld>
            <a:endParaRPr lang="en-US" dirty="0"/>
          </a:p>
        </p:txBody>
      </p:sp>
      <p:sp>
        <p:nvSpPr>
          <p:cNvPr id="4" name="Footer Placeholder 3">
            <a:extLst>
              <a:ext uri="{FF2B5EF4-FFF2-40B4-BE49-F238E27FC236}">
                <a16:creationId xmlns:a16="http://schemas.microsoft.com/office/drawing/2014/main" id="{8EC85CB6-0880-4BF0-8E98-291E70C7137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E4A5E74-F26F-4C7A-BED1-6EE66C0B3A54}"/>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3691903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55C546-684A-45B9-8890-66DC55DF7D06}"/>
              </a:ext>
            </a:extLst>
          </p:cNvPr>
          <p:cNvSpPr>
            <a:spLocks noGrp="1"/>
          </p:cNvSpPr>
          <p:nvPr>
            <p:ph type="dt" sz="half" idx="10"/>
          </p:nvPr>
        </p:nvSpPr>
        <p:spPr/>
        <p:txBody>
          <a:bodyPr/>
          <a:lstStyle/>
          <a:p>
            <a:fld id="{40B0A371-51FE-4D99-BD87-6A650FCE519D}" type="datetime1">
              <a:rPr lang="en-US" smtClean="0"/>
              <a:t>1/27/2022</a:t>
            </a:fld>
            <a:endParaRPr lang="en-US" dirty="0"/>
          </a:p>
        </p:txBody>
      </p:sp>
      <p:sp>
        <p:nvSpPr>
          <p:cNvPr id="3" name="Footer Placeholder 2">
            <a:extLst>
              <a:ext uri="{FF2B5EF4-FFF2-40B4-BE49-F238E27FC236}">
                <a16:creationId xmlns:a16="http://schemas.microsoft.com/office/drawing/2014/main" id="{4543EBDF-D696-42F7-B962-56F5FEE120C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6789D77E-1675-4F9D-9113-B274CB0E87FA}"/>
              </a:ext>
            </a:extLst>
          </p:cNvPr>
          <p:cNvSpPr>
            <a:spLocks noGrp="1"/>
          </p:cNvSpPr>
          <p:nvPr>
            <p:ph type="sldNum" sz="quarter" idx="12"/>
          </p:nvPr>
        </p:nvSpPr>
        <p:spPr/>
        <p:txBody>
          <a:bodyPr/>
          <a:lstStyle/>
          <a:p>
            <a:fld id="{82EE24B5-652C-4DB5-B7C3-B5BBEC1280B1}" type="slidenum">
              <a:rPr lang="en-US" noProof="0" smtClean="0"/>
              <a:t>‹#›</a:t>
            </a:fld>
            <a:endParaRPr lang="en-US" noProof="0"/>
          </a:p>
        </p:txBody>
      </p:sp>
    </p:spTree>
    <p:extLst>
      <p:ext uri="{BB962C8B-B14F-4D97-AF65-F5344CB8AC3E}">
        <p14:creationId xmlns:p14="http://schemas.microsoft.com/office/powerpoint/2010/main" val="274602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E9C90-06AB-49B5-9970-F5791DE93A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FFB0071-932D-4CA0-92FB-A6E75AC855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C8D9F5-8B70-4BDD-9CB5-BBF87CF55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89DE91-7A80-4682-9D32-2CD41DEFB7B2}"/>
              </a:ext>
            </a:extLst>
          </p:cNvPr>
          <p:cNvSpPr>
            <a:spLocks noGrp="1"/>
          </p:cNvSpPr>
          <p:nvPr>
            <p:ph type="dt" sz="half" idx="10"/>
          </p:nvPr>
        </p:nvSpPr>
        <p:spPr/>
        <p:txBody>
          <a:bodyPr/>
          <a:lstStyle/>
          <a:p>
            <a:fld id="{5FCF8CFF-A1C0-4B6C-AA8D-BE72CB14468D}" type="datetime1">
              <a:rPr lang="en-US" smtClean="0"/>
              <a:t>1/27/2022</a:t>
            </a:fld>
            <a:endParaRPr lang="en-US" dirty="0"/>
          </a:p>
        </p:txBody>
      </p:sp>
      <p:sp>
        <p:nvSpPr>
          <p:cNvPr id="6" name="Footer Placeholder 5">
            <a:extLst>
              <a:ext uri="{FF2B5EF4-FFF2-40B4-BE49-F238E27FC236}">
                <a16:creationId xmlns:a16="http://schemas.microsoft.com/office/drawing/2014/main" id="{7B9E2482-2E7D-4868-95A7-4A55B40FECE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F4E84CF-C3E5-4475-84C7-21CBAC064B74}"/>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2962625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0E0AA-5363-4861-AB6B-0E4D34D74B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D44B7CE-2038-4CCA-AA8A-D03DE5FD95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A79774D-36EB-4201-B1AC-922DD2E066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D1E234-1CB2-41A0-B40D-7E7F160CBA11}"/>
              </a:ext>
            </a:extLst>
          </p:cNvPr>
          <p:cNvSpPr>
            <a:spLocks noGrp="1"/>
          </p:cNvSpPr>
          <p:nvPr>
            <p:ph type="dt" sz="half" idx="10"/>
          </p:nvPr>
        </p:nvSpPr>
        <p:spPr/>
        <p:txBody>
          <a:bodyPr/>
          <a:lstStyle/>
          <a:p>
            <a:fld id="{8C6D634D-0427-413D-A0D0-098959D06FEF}" type="datetime1">
              <a:rPr lang="en-US" smtClean="0"/>
              <a:t>1/27/2022</a:t>
            </a:fld>
            <a:endParaRPr lang="en-US" dirty="0"/>
          </a:p>
        </p:txBody>
      </p:sp>
      <p:sp>
        <p:nvSpPr>
          <p:cNvPr id="6" name="Footer Placeholder 5">
            <a:extLst>
              <a:ext uri="{FF2B5EF4-FFF2-40B4-BE49-F238E27FC236}">
                <a16:creationId xmlns:a16="http://schemas.microsoft.com/office/drawing/2014/main" id="{99FD472E-6334-4051-B4D9-6361A819F7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2384B9-6290-4070-B7D1-A105B27F0CB0}"/>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2367443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CEC732-0DE2-456B-92A1-84321C9BDC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DA816A5B-B156-4DC3-B18E-14F3E59A6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FDB0252E-67CD-4B33-849F-7B1449CF27D0}"/>
              </a:ext>
            </a:extLst>
          </p:cNvPr>
          <p:cNvSpPr>
            <a:spLocks noGrp="1"/>
          </p:cNvSpPr>
          <p:nvPr>
            <p:ph type="dt" sz="half" idx="2"/>
          </p:nvPr>
        </p:nvSpPr>
        <p:spPr>
          <a:xfrm>
            <a:off x="838200" y="617490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2591E0-5367-4F2F-9C30-2087D79A846D}" type="datetime1">
              <a:rPr lang="en-US" noProof="0" smtClean="0"/>
              <a:t>1/27/2022</a:t>
            </a:fld>
            <a:endParaRPr lang="en-US" noProof="0" dirty="0"/>
          </a:p>
        </p:txBody>
      </p:sp>
      <p:sp>
        <p:nvSpPr>
          <p:cNvPr id="5" name="Footer Placeholder 4">
            <a:extLst>
              <a:ext uri="{FF2B5EF4-FFF2-40B4-BE49-F238E27FC236}">
                <a16:creationId xmlns:a16="http://schemas.microsoft.com/office/drawing/2014/main" id="{DC620AD2-E3F8-48CB-8B72-B0945DF5348A}"/>
              </a:ext>
            </a:extLst>
          </p:cNvPr>
          <p:cNvSpPr>
            <a:spLocks noGrp="1"/>
          </p:cNvSpPr>
          <p:nvPr>
            <p:ph type="ftr" sz="quarter" idx="3"/>
          </p:nvPr>
        </p:nvSpPr>
        <p:spPr>
          <a:xfrm>
            <a:off x="4038600" y="617490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10" name="Oval 9">
            <a:extLst>
              <a:ext uri="{FF2B5EF4-FFF2-40B4-BE49-F238E27FC236}">
                <a16:creationId xmlns:a16="http://schemas.microsoft.com/office/drawing/2014/main" id="{5A5F3BCF-F6FD-4DFF-B0B4-9892C9389344}"/>
              </a:ext>
            </a:extLst>
          </p:cNvPr>
          <p:cNvSpPr/>
          <p:nvPr userDrawn="1"/>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D15DEFFD-817B-43EC-86F0-34DEA2BA5EEB}"/>
              </a:ext>
            </a:extLst>
          </p:cNvPr>
          <p:cNvSpPr>
            <a:spLocks noGrp="1"/>
          </p:cNvSpPr>
          <p:nvPr>
            <p:ph type="sldNum" sz="quarter" idx="4"/>
          </p:nvPr>
        </p:nvSpPr>
        <p:spPr>
          <a:xfrm>
            <a:off x="11468844" y="6174902"/>
            <a:ext cx="357116" cy="365125"/>
          </a:xfrm>
          <a:prstGeom prst="rect">
            <a:avLst/>
          </a:prstGeom>
        </p:spPr>
        <p:txBody>
          <a:bodyPr vert="horz" lIns="91440" tIns="45720" rIns="91440" bIns="45720" rtlCol="0" anchor="ctr"/>
          <a:lstStyle>
            <a:lvl1pPr algn="r">
              <a:defRPr sz="1000" i="1">
                <a:solidFill>
                  <a:schemeClr val="tx2">
                    <a:alpha val="70000"/>
                  </a:schemeClr>
                </a:solidFill>
              </a:defRPr>
            </a:lvl1pPr>
          </a:lstStyle>
          <a:p>
            <a:fld id="{82EE24B5-652C-4DB5-B7C3-B5BBEC1280B1}" type="slidenum">
              <a:rPr lang="en-US" noProof="0" smtClean="0"/>
              <a:pPr/>
              <a:t>‹#›</a:t>
            </a:fld>
            <a:endParaRPr lang="en-US" noProof="0" dirty="0"/>
          </a:p>
        </p:txBody>
      </p:sp>
    </p:spTree>
    <p:extLst>
      <p:ext uri="{BB962C8B-B14F-4D97-AF65-F5344CB8AC3E}">
        <p14:creationId xmlns:p14="http://schemas.microsoft.com/office/powerpoint/2010/main" val="36641015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 id="2147483662" r:id="rId11"/>
  </p:sldLayoutIdLst>
  <p:hf hdr="0" ftr="0" dt="0"/>
  <p:txStyles>
    <p:title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descr="Blue rectangle">
            <a:extLst>
              <a:ext uri="{FF2B5EF4-FFF2-40B4-BE49-F238E27FC236}">
                <a16:creationId xmlns:a16="http://schemas.microsoft.com/office/drawing/2014/main" id="{482BBC39-5D4C-4E24-ADB1-5FFFBA7198DC}"/>
              </a:ext>
            </a:extLst>
          </p:cNvPr>
          <p:cNvSpPr/>
          <p:nvPr/>
        </p:nvSpPr>
        <p:spPr>
          <a:xfrm>
            <a:off x="0" y="0"/>
            <a:ext cx="12188952" cy="6858000"/>
          </a:xfrm>
          <a:prstGeom prst="rect">
            <a:avLst/>
          </a:prstGeom>
          <a:blipFill>
            <a:blip r:embed="rId3"/>
            <a:srcRect/>
            <a:stretch>
              <a:fillRect l="-12" r="-12"/>
            </a:stretch>
          </a:blipFill>
        </p:spPr>
        <p:txBody>
          <a:bodyPr wrap="square" lIns="0" tIns="0" rIns="0" bIns="0" rtlCol="0"/>
          <a:lstStyle/>
          <a:p>
            <a:endParaRPr lang="en-US" dirty="0"/>
          </a:p>
        </p:txBody>
      </p:sp>
      <p:sp>
        <p:nvSpPr>
          <p:cNvPr id="4" name="object 3" descr="People with documents">
            <a:extLst>
              <a:ext uri="{FF2B5EF4-FFF2-40B4-BE49-F238E27FC236}">
                <a16:creationId xmlns:a16="http://schemas.microsoft.com/office/drawing/2014/main" id="{0CA2E80D-F3EC-4A5F-8E65-56FEA206EE0F}"/>
              </a:ext>
            </a:extLst>
          </p:cNvPr>
          <p:cNvSpPr/>
          <p:nvPr/>
        </p:nvSpPr>
        <p:spPr>
          <a:xfrm>
            <a:off x="1270" y="-485776"/>
            <a:ext cx="12189460" cy="7343775"/>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2" name="Title 1">
            <a:extLst>
              <a:ext uri="{FF2B5EF4-FFF2-40B4-BE49-F238E27FC236}">
                <a16:creationId xmlns:a16="http://schemas.microsoft.com/office/drawing/2014/main" id="{AFB6C91D-4B22-49F1-9A0B-ABEB9E1F5A26}"/>
              </a:ext>
            </a:extLst>
          </p:cNvPr>
          <p:cNvSpPr>
            <a:spLocks noGrp="1"/>
          </p:cNvSpPr>
          <p:nvPr>
            <p:ph type="ctrTitle"/>
          </p:nvPr>
        </p:nvSpPr>
        <p:spPr>
          <a:xfrm>
            <a:off x="1504950" y="1623788"/>
            <a:ext cx="9906000" cy="1221350"/>
          </a:xfrm>
        </p:spPr>
        <p:txBody>
          <a:bodyPr>
            <a:normAutofit/>
          </a:bodyPr>
          <a:lstStyle/>
          <a:p>
            <a:pPr>
              <a:lnSpc>
                <a:spcPct val="125000"/>
              </a:lnSpc>
            </a:pPr>
            <a:r>
              <a:rPr lang="en-US" sz="4900" dirty="0">
                <a:solidFill>
                  <a:schemeClr val="bg1"/>
                </a:solidFill>
                <a:latin typeface="Gill Sans MT" panose="020B0502020104020203" pitchFamily="34" charset="0"/>
              </a:rPr>
              <a:t>BRYPT BANK SYSTEM</a:t>
            </a:r>
            <a:r>
              <a:rPr lang="en-US" sz="4900" dirty="0">
                <a:latin typeface="Gill Sans MT" panose="020B0502020104020203" pitchFamily="34" charset="0"/>
              </a:rPr>
              <a:t> </a:t>
            </a:r>
            <a:endParaRPr lang="en-US" sz="5000" dirty="0">
              <a:solidFill>
                <a:schemeClr val="bg1"/>
              </a:solidFill>
              <a:latin typeface="Gill Sans MT" panose="020B0502020104020203" pitchFamily="34" charset="0"/>
            </a:endParaRPr>
          </a:p>
        </p:txBody>
      </p:sp>
      <p:sp>
        <p:nvSpPr>
          <p:cNvPr id="3" name="Subtitle 2">
            <a:extLst>
              <a:ext uri="{FF2B5EF4-FFF2-40B4-BE49-F238E27FC236}">
                <a16:creationId xmlns:a16="http://schemas.microsoft.com/office/drawing/2014/main" id="{2F8CF06A-B594-4BA2-8B1E-D649096D742F}"/>
              </a:ext>
            </a:extLst>
          </p:cNvPr>
          <p:cNvSpPr>
            <a:spLocks noGrp="1"/>
          </p:cNvSpPr>
          <p:nvPr>
            <p:ph type="subTitle" idx="1"/>
          </p:nvPr>
        </p:nvSpPr>
        <p:spPr>
          <a:xfrm>
            <a:off x="8930479" y="4381503"/>
            <a:ext cx="2755574" cy="361948"/>
          </a:xfrm>
          <a:solidFill>
            <a:schemeClr val="accent2">
              <a:alpha val="56000"/>
            </a:schemeClr>
          </a:solidFill>
        </p:spPr>
        <p:txBody>
          <a:bodyPr anchor="ctr" anchorCtr="0">
            <a:normAutofit fontScale="92500" lnSpcReduction="20000"/>
          </a:bodyPr>
          <a:lstStyle/>
          <a:p>
            <a:r>
              <a:rPr lang="en-US" dirty="0">
                <a:solidFill>
                  <a:schemeClr val="bg1"/>
                </a:solidFill>
              </a:rPr>
              <a:t> Developers</a:t>
            </a:r>
          </a:p>
        </p:txBody>
      </p:sp>
      <p:sp>
        <p:nvSpPr>
          <p:cNvPr id="6" name="object 7" descr="Beige rectangle">
            <a:extLst>
              <a:ext uri="{FF2B5EF4-FFF2-40B4-BE49-F238E27FC236}">
                <a16:creationId xmlns:a16="http://schemas.microsoft.com/office/drawing/2014/main" id="{B36975AA-C62E-46BE-9382-E2CF56FDF817}"/>
              </a:ext>
            </a:extLst>
          </p:cNvPr>
          <p:cNvSpPr/>
          <p:nvPr/>
        </p:nvSpPr>
        <p:spPr>
          <a:xfrm>
            <a:off x="3193725" y="2990850"/>
            <a:ext cx="5976000" cy="0"/>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sp>
        <p:nvSpPr>
          <p:cNvPr id="8" name="TextBox 7">
            <a:extLst>
              <a:ext uri="{FF2B5EF4-FFF2-40B4-BE49-F238E27FC236}">
                <a16:creationId xmlns:a16="http://schemas.microsoft.com/office/drawing/2014/main" id="{BF8480A9-6A26-42AF-9DDB-BD0767236A1A}"/>
              </a:ext>
            </a:extLst>
          </p:cNvPr>
          <p:cNvSpPr txBox="1"/>
          <p:nvPr/>
        </p:nvSpPr>
        <p:spPr>
          <a:xfrm>
            <a:off x="8799675" y="4915158"/>
            <a:ext cx="3232336" cy="1631216"/>
          </a:xfrm>
          <a:prstGeom prst="rect">
            <a:avLst/>
          </a:prstGeom>
          <a:solidFill>
            <a:schemeClr val="bg1">
              <a:alpha val="59000"/>
            </a:schemeClr>
          </a:solidFill>
        </p:spPr>
        <p:txBody>
          <a:bodyPr wrap="square" rtlCol="0">
            <a:spAutoFit/>
          </a:bodyPr>
          <a:lstStyle/>
          <a:p>
            <a:pPr algn="ctr"/>
            <a:r>
              <a:rPr lang="en-US" sz="2000" b="1" i="1" spc="65" dirty="0">
                <a:solidFill>
                  <a:srgbClr val="FF0000">
                    <a:alpha val="61000"/>
                  </a:srgbClr>
                </a:solidFill>
                <a:latin typeface="Arial"/>
                <a:cs typeface="Arial"/>
              </a:rPr>
              <a:t>B</a:t>
            </a:r>
            <a:r>
              <a:rPr lang="en-US" sz="2000" b="1" i="1" spc="65" dirty="0">
                <a:solidFill>
                  <a:schemeClr val="tx1">
                    <a:alpha val="61000"/>
                  </a:schemeClr>
                </a:solidFill>
                <a:latin typeface="Arial"/>
                <a:cs typeface="Arial"/>
              </a:rPr>
              <a:t>alakrishnan N</a:t>
            </a:r>
            <a:endParaRPr lang="en-US" sz="2000" b="1" dirty="0">
              <a:solidFill>
                <a:schemeClr val="tx1">
                  <a:alpha val="61000"/>
                </a:schemeClr>
              </a:solidFill>
            </a:endParaRPr>
          </a:p>
          <a:p>
            <a:pPr algn="ctr"/>
            <a:r>
              <a:rPr lang="en-US" sz="2000" b="1" i="1" spc="65" dirty="0" err="1">
                <a:solidFill>
                  <a:srgbClr val="FF0000">
                    <a:alpha val="61000"/>
                  </a:srgbClr>
                </a:solidFill>
                <a:latin typeface="Arial"/>
                <a:cs typeface="Arial"/>
              </a:rPr>
              <a:t>R</a:t>
            </a:r>
            <a:r>
              <a:rPr lang="en-US" sz="2000" b="1" i="1" spc="65" dirty="0" err="1">
                <a:solidFill>
                  <a:schemeClr val="tx1">
                    <a:alpha val="61000"/>
                  </a:schemeClr>
                </a:solidFill>
                <a:latin typeface="Arial"/>
                <a:cs typeface="Arial"/>
              </a:rPr>
              <a:t>agul</a:t>
            </a:r>
            <a:r>
              <a:rPr lang="en-US" sz="2000" b="1" i="1" spc="65" dirty="0">
                <a:solidFill>
                  <a:schemeClr val="tx1">
                    <a:alpha val="61000"/>
                  </a:schemeClr>
                </a:solidFill>
                <a:latin typeface="Arial"/>
                <a:cs typeface="Arial"/>
              </a:rPr>
              <a:t> Raj A</a:t>
            </a:r>
          </a:p>
          <a:p>
            <a:pPr algn="ctr"/>
            <a:r>
              <a:rPr lang="en-US" sz="2000" b="1" i="1" spc="65" dirty="0">
                <a:solidFill>
                  <a:srgbClr val="FF0000">
                    <a:alpha val="61000"/>
                  </a:srgbClr>
                </a:solidFill>
                <a:latin typeface="Arial"/>
                <a:cs typeface="Arial"/>
              </a:rPr>
              <a:t>Y</a:t>
            </a:r>
            <a:r>
              <a:rPr lang="en-US" sz="2000" b="1" i="1" spc="65" dirty="0">
                <a:solidFill>
                  <a:schemeClr val="tx1">
                    <a:alpha val="61000"/>
                  </a:schemeClr>
                </a:solidFill>
                <a:latin typeface="Arial"/>
                <a:cs typeface="Arial"/>
              </a:rPr>
              <a:t>ogeshwaran J</a:t>
            </a:r>
          </a:p>
          <a:p>
            <a:pPr algn="ctr"/>
            <a:r>
              <a:rPr lang="en-US" sz="2000" b="1" dirty="0">
                <a:solidFill>
                  <a:srgbClr val="FF0000">
                    <a:alpha val="61000"/>
                  </a:srgbClr>
                </a:solidFill>
              </a:rPr>
              <a:t>P</a:t>
            </a:r>
            <a:r>
              <a:rPr lang="en-US" sz="2000" b="1" dirty="0">
                <a:solidFill>
                  <a:schemeClr val="tx1">
                    <a:alpha val="61000"/>
                  </a:schemeClr>
                </a:solidFill>
              </a:rPr>
              <a:t>rabhu S</a:t>
            </a:r>
          </a:p>
          <a:p>
            <a:pPr algn="ctr"/>
            <a:r>
              <a:rPr lang="en-US" sz="2000" b="1" dirty="0">
                <a:solidFill>
                  <a:schemeClr val="tx1">
                    <a:alpha val="61000"/>
                  </a:schemeClr>
                </a:solidFill>
              </a:rPr>
              <a:t>Mohamed </a:t>
            </a:r>
            <a:r>
              <a:rPr lang="en-US" sz="2000" b="1" dirty="0" err="1">
                <a:solidFill>
                  <a:srgbClr val="FF0000">
                    <a:alpha val="61000"/>
                  </a:srgbClr>
                </a:solidFill>
              </a:rPr>
              <a:t>T</a:t>
            </a:r>
            <a:r>
              <a:rPr lang="en-US" sz="2000" b="1" dirty="0" err="1">
                <a:solidFill>
                  <a:schemeClr val="tx1">
                    <a:alpha val="61000"/>
                  </a:schemeClr>
                </a:solidFill>
              </a:rPr>
              <a:t>houfeeq</a:t>
            </a:r>
            <a:r>
              <a:rPr lang="en-US" sz="2000" b="1" dirty="0">
                <a:solidFill>
                  <a:schemeClr val="tx1">
                    <a:alpha val="61000"/>
                  </a:schemeClr>
                </a:solidFill>
              </a:rPr>
              <a:t>  B</a:t>
            </a:r>
          </a:p>
        </p:txBody>
      </p:sp>
    </p:spTree>
    <p:extLst>
      <p:ext uri="{BB962C8B-B14F-4D97-AF65-F5344CB8AC3E}">
        <p14:creationId xmlns:p14="http://schemas.microsoft.com/office/powerpoint/2010/main" val="1093556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952D0A64-CC9F-4AD4-8892-BA75DCA9217A}"/>
              </a:ext>
            </a:extLst>
          </p:cNvPr>
          <p:cNvSpPr/>
          <p:nvPr/>
        </p:nvSpPr>
        <p:spPr>
          <a:xfrm>
            <a:off x="6387586" y="1692801"/>
            <a:ext cx="3810000" cy="3067457"/>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05F54379-12DC-488A-96E2-264D244A381B}"/>
              </a:ext>
            </a:extLst>
          </p:cNvPr>
          <p:cNvSpPr>
            <a:spLocks noGrp="1"/>
          </p:cNvSpPr>
          <p:nvPr>
            <p:ph type="title"/>
          </p:nvPr>
        </p:nvSpPr>
        <p:spPr>
          <a:xfrm>
            <a:off x="1395222" y="852965"/>
            <a:ext cx="3932237" cy="664434"/>
          </a:xfrm>
        </p:spPr>
        <p:txBody>
          <a:bodyPr/>
          <a:lstStyle/>
          <a:p>
            <a:r>
              <a:rPr lang="en-US" dirty="0"/>
              <a:t>Attributes</a:t>
            </a:r>
          </a:p>
        </p:txBody>
      </p:sp>
      <p:sp>
        <p:nvSpPr>
          <p:cNvPr id="3" name="Text Placeholder 2">
            <a:extLst>
              <a:ext uri="{FF2B5EF4-FFF2-40B4-BE49-F238E27FC236}">
                <a16:creationId xmlns:a16="http://schemas.microsoft.com/office/drawing/2014/main" id="{18397F9A-0355-4091-BDD7-5C578348C1FB}"/>
              </a:ext>
            </a:extLst>
          </p:cNvPr>
          <p:cNvSpPr>
            <a:spLocks noGrp="1"/>
          </p:cNvSpPr>
          <p:nvPr>
            <p:ph type="body" sz="half" idx="2"/>
          </p:nvPr>
        </p:nvSpPr>
        <p:spPr>
          <a:xfrm>
            <a:off x="6864543" y="614778"/>
            <a:ext cx="4505012" cy="6014896"/>
          </a:xfrm>
        </p:spPr>
        <p:txBody>
          <a:bodyPr>
            <a:normAutofit/>
          </a:bodyPr>
          <a:lstStyle/>
          <a:p>
            <a:pPr>
              <a:lnSpc>
                <a:spcPct val="110000"/>
              </a:lnSpc>
              <a:spcBef>
                <a:spcPts val="400"/>
              </a:spcBef>
            </a:pPr>
            <a:r>
              <a:rPr lang="en-US" sz="2200" b="1" dirty="0">
                <a:solidFill>
                  <a:schemeClr val="bg1"/>
                </a:solidFill>
                <a:latin typeface="+mj-lt"/>
              </a:rPr>
              <a:t>Beneficiary Attributes</a:t>
            </a:r>
          </a:p>
          <a:p>
            <a:pPr>
              <a:spcBef>
                <a:spcPts val="400"/>
              </a:spcBef>
            </a:pPr>
            <a:endParaRPr lang="en-US" sz="1500" i="1" spc="-15" dirty="0">
              <a:solidFill>
                <a:schemeClr val="bg2">
                  <a:lumMod val="20000"/>
                  <a:lumOff val="80000"/>
                </a:schemeClr>
              </a:solidFill>
              <a:cs typeface="Arial"/>
            </a:endParaRPr>
          </a:p>
          <a:p>
            <a:pPr>
              <a:spcBef>
                <a:spcPts val="400"/>
              </a:spcBef>
            </a:pPr>
            <a:endParaRPr lang="en-US" sz="1500" i="1" spc="-15" dirty="0">
              <a:solidFill>
                <a:schemeClr val="bg2">
                  <a:lumMod val="20000"/>
                  <a:lumOff val="80000"/>
                </a:schemeClr>
              </a:solidFill>
              <a:cs typeface="Arial"/>
            </a:endParaRPr>
          </a:p>
          <a:p>
            <a:pPr>
              <a:spcBef>
                <a:spcPts val="400"/>
              </a:spcBef>
            </a:pPr>
            <a:endParaRPr lang="en-US" sz="1500" i="1" spc="-15" dirty="0">
              <a:solidFill>
                <a:schemeClr val="bg2">
                  <a:lumMod val="20000"/>
                  <a:lumOff val="80000"/>
                </a:schemeClr>
              </a:solidFill>
              <a:cs typeface="Arial"/>
            </a:endParaRPr>
          </a:p>
          <a:p>
            <a:pPr>
              <a:spcBef>
                <a:spcPts val="400"/>
              </a:spcBef>
            </a:pPr>
            <a:endParaRPr lang="en-US" sz="1500" i="1" spc="-15" dirty="0">
              <a:solidFill>
                <a:schemeClr val="bg2">
                  <a:lumMod val="20000"/>
                  <a:lumOff val="80000"/>
                </a:schemeClr>
              </a:solidFill>
              <a:cs typeface="Arial"/>
            </a:endParaRPr>
          </a:p>
          <a:p>
            <a:pPr>
              <a:spcBef>
                <a:spcPts val="400"/>
              </a:spcBef>
            </a:pPr>
            <a:endParaRPr lang="en-US" sz="1500" i="1" spc="-15" dirty="0">
              <a:solidFill>
                <a:schemeClr val="bg2">
                  <a:lumMod val="20000"/>
                  <a:lumOff val="80000"/>
                </a:schemeClr>
              </a:solidFill>
              <a:cs typeface="Arial"/>
            </a:endParaRPr>
          </a:p>
          <a:p>
            <a:pPr marL="285750" indent="-285750">
              <a:spcBef>
                <a:spcPts val="400"/>
              </a:spcBef>
              <a:buFont typeface="Wingdings" panose="05000000000000000000" pitchFamily="2" charset="2"/>
              <a:buChar char="q"/>
            </a:pPr>
            <a:r>
              <a:rPr lang="en-US" sz="2000" i="1" spc="-15" dirty="0" err="1">
                <a:solidFill>
                  <a:schemeClr val="bg2">
                    <a:lumMod val="20000"/>
                    <a:lumOff val="80000"/>
                  </a:schemeClr>
                </a:solidFill>
                <a:cs typeface="Arial"/>
              </a:rPr>
              <a:t>Beneficiary_id</a:t>
            </a:r>
            <a:endParaRPr lang="en-US" sz="2000" i="1" spc="-15" dirty="0">
              <a:solidFill>
                <a:schemeClr val="bg2">
                  <a:lumMod val="20000"/>
                  <a:lumOff val="80000"/>
                </a:schemeClr>
              </a:solidFill>
              <a:cs typeface="Arial"/>
            </a:endParaRPr>
          </a:p>
          <a:p>
            <a:pPr marL="285750" indent="-285750">
              <a:spcBef>
                <a:spcPts val="400"/>
              </a:spcBef>
              <a:buFont typeface="Wingdings" panose="05000000000000000000" pitchFamily="2" charset="2"/>
              <a:buChar char="q"/>
            </a:pPr>
            <a:r>
              <a:rPr lang="en-US" sz="2000" i="1" spc="-15" dirty="0">
                <a:solidFill>
                  <a:schemeClr val="bg2">
                    <a:lumMod val="20000"/>
                    <a:lumOff val="80000"/>
                  </a:schemeClr>
                </a:solidFill>
                <a:cs typeface="Arial"/>
              </a:rPr>
              <a:t>Beneficiary _name</a:t>
            </a:r>
          </a:p>
          <a:p>
            <a:pPr marL="285750" indent="-285750">
              <a:spcBef>
                <a:spcPts val="400"/>
              </a:spcBef>
              <a:buFont typeface="Wingdings" panose="05000000000000000000" pitchFamily="2" charset="2"/>
              <a:buChar char="q"/>
            </a:pPr>
            <a:r>
              <a:rPr lang="en-US" sz="2000" i="1" spc="-15" dirty="0">
                <a:solidFill>
                  <a:schemeClr val="bg2">
                    <a:lumMod val="20000"/>
                    <a:lumOff val="80000"/>
                  </a:schemeClr>
                </a:solidFill>
                <a:cs typeface="Arial"/>
              </a:rPr>
              <a:t>Bank</a:t>
            </a:r>
          </a:p>
          <a:p>
            <a:pPr marL="285750" indent="-285750">
              <a:spcBef>
                <a:spcPts val="400"/>
              </a:spcBef>
              <a:buFont typeface="Wingdings" panose="05000000000000000000" pitchFamily="2" charset="2"/>
              <a:buChar char="q"/>
            </a:pPr>
            <a:r>
              <a:rPr lang="en-US" sz="2000" i="1" spc="-15" dirty="0" err="1">
                <a:solidFill>
                  <a:schemeClr val="bg2">
                    <a:lumMod val="20000"/>
                    <a:lumOff val="80000"/>
                  </a:schemeClr>
                </a:solidFill>
                <a:cs typeface="Arial"/>
              </a:rPr>
              <a:t>Beneficiary_AccNo</a:t>
            </a:r>
            <a:endParaRPr lang="en-US" sz="2000" i="1" spc="-15" dirty="0">
              <a:solidFill>
                <a:schemeClr val="bg2">
                  <a:lumMod val="20000"/>
                  <a:lumOff val="80000"/>
                </a:schemeClr>
              </a:solidFill>
              <a:cs typeface="Arial"/>
            </a:endParaRPr>
          </a:p>
          <a:p>
            <a:pPr marL="285750" indent="-285750">
              <a:spcBef>
                <a:spcPts val="400"/>
              </a:spcBef>
              <a:buFont typeface="Wingdings" panose="05000000000000000000" pitchFamily="2" charset="2"/>
              <a:buChar char="q"/>
            </a:pPr>
            <a:r>
              <a:rPr lang="en-US" sz="2000" i="1" spc="-15" dirty="0" err="1">
                <a:solidFill>
                  <a:schemeClr val="bg2">
                    <a:lumMod val="20000"/>
                    <a:lumOff val="80000"/>
                  </a:schemeClr>
                </a:solidFill>
                <a:cs typeface="Arial"/>
              </a:rPr>
              <a:t>PhoneNo</a:t>
            </a:r>
            <a:endParaRPr lang="en-US" sz="2000" i="1" spc="-15" dirty="0">
              <a:solidFill>
                <a:schemeClr val="bg2">
                  <a:lumMod val="20000"/>
                  <a:lumOff val="80000"/>
                </a:schemeClr>
              </a:solidFill>
              <a:cs typeface="Arial"/>
            </a:endParaRPr>
          </a:p>
        </p:txBody>
      </p:sp>
      <p:sp>
        <p:nvSpPr>
          <p:cNvPr id="4" name="Slide Number Placeholder 3">
            <a:extLst>
              <a:ext uri="{FF2B5EF4-FFF2-40B4-BE49-F238E27FC236}">
                <a16:creationId xmlns:a16="http://schemas.microsoft.com/office/drawing/2014/main" id="{1330DBC9-EEFC-416D-BFAD-DB6D1A9E8CB2}"/>
              </a:ext>
            </a:extLst>
          </p:cNvPr>
          <p:cNvSpPr>
            <a:spLocks noGrp="1"/>
          </p:cNvSpPr>
          <p:nvPr>
            <p:ph type="sldNum" sz="quarter" idx="12"/>
          </p:nvPr>
        </p:nvSpPr>
        <p:spPr/>
        <p:txBody>
          <a:bodyPr/>
          <a:lstStyle/>
          <a:p>
            <a:fld id="{82EE24B5-652C-4DB5-B7C3-B5BBEC1280B1}" type="slidenum">
              <a:rPr lang="en-US" smtClean="0"/>
              <a:t>10</a:t>
            </a:fld>
            <a:endParaRPr lang="en-US" dirty="0"/>
          </a:p>
        </p:txBody>
      </p:sp>
      <p:pic>
        <p:nvPicPr>
          <p:cNvPr id="16" name="Picture Placeholder 15" descr="Group of people">
            <a:extLst>
              <a:ext uri="{FF2B5EF4-FFF2-40B4-BE49-F238E27FC236}">
                <a16:creationId xmlns:a16="http://schemas.microsoft.com/office/drawing/2014/main" id="{48FA199D-A4E2-45BF-978A-675A900780A0}"/>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0" y="2781319"/>
            <a:ext cx="6024562" cy="2736709"/>
          </a:xfrm>
        </p:spPr>
      </p:pic>
      <p:pic>
        <p:nvPicPr>
          <p:cNvPr id="11" name="Picture Placeholder 14" descr="Check icon">
            <a:extLst>
              <a:ext uri="{FF2B5EF4-FFF2-40B4-BE49-F238E27FC236}">
                <a16:creationId xmlns:a16="http://schemas.microsoft.com/office/drawing/2014/main" id="{380A2BFD-1794-4338-8BAC-66A30B88D033}"/>
              </a:ext>
            </a:extLst>
          </p:cNvPr>
          <p:cNvPicPr>
            <a:picLocks noGrp="1" noChangeAspect="1"/>
          </p:cNvPicPr>
          <p:nvPr>
            <p:ph type="pic" sz="quarter" idx="19"/>
          </p:nvPr>
        </p:nvPicPr>
        <p:blipFill>
          <a:blip r:embed="rId4">
            <a:extLst>
              <a:ext uri="{28A0092B-C50C-407E-A947-70E740481C1C}">
                <a14:useLocalDpi xmlns:a14="http://schemas.microsoft.com/office/drawing/2010/main" val="0"/>
              </a:ext>
            </a:extLst>
          </a:blip>
          <a:srcRect/>
          <a:stretch>
            <a:fillRect/>
          </a:stretch>
        </p:blipFill>
        <p:spPr>
          <a:xfrm>
            <a:off x="6296135" y="513578"/>
            <a:ext cx="576000" cy="576000"/>
          </a:xfrm>
        </p:spPr>
      </p:pic>
      <p:sp>
        <p:nvSpPr>
          <p:cNvPr id="14" name="object 13" descr="Beige rectangle">
            <a:extLst>
              <a:ext uri="{FF2B5EF4-FFF2-40B4-BE49-F238E27FC236}">
                <a16:creationId xmlns:a16="http://schemas.microsoft.com/office/drawing/2014/main" id="{FEBB8673-0A72-4C5C-8239-7EF600504010}"/>
              </a:ext>
            </a:extLst>
          </p:cNvPr>
          <p:cNvSpPr/>
          <p:nvPr/>
        </p:nvSpPr>
        <p:spPr>
          <a:xfrm flipV="1">
            <a:off x="969445" y="941399"/>
            <a:ext cx="3096000" cy="576000"/>
          </a:xfrm>
          <a:custGeom>
            <a:avLst/>
            <a:gdLst/>
            <a:ahLst/>
            <a:cxnLst/>
            <a:rect l="l" t="t" r="r" b="b"/>
            <a:pathLst>
              <a:path w="2694304">
                <a:moveTo>
                  <a:pt x="0" y="0"/>
                </a:moveTo>
                <a:lnTo>
                  <a:pt x="2694127" y="0"/>
                </a:lnTo>
              </a:path>
            </a:pathLst>
          </a:custGeom>
          <a:ln w="54863">
            <a:solidFill>
              <a:schemeClr val="accent1"/>
            </a:solidFill>
          </a:ln>
        </p:spPr>
        <p:txBody>
          <a:bodyPr wrap="square" lIns="0" tIns="0" rIns="0" bIns="0" rtlCol="0"/>
          <a:lstStyle/>
          <a:p>
            <a:endParaRPr lang="en-US" dirty="0"/>
          </a:p>
        </p:txBody>
      </p:sp>
      <p:sp>
        <p:nvSpPr>
          <p:cNvPr id="21" name="object 13" descr="Beige rectangle">
            <a:extLst>
              <a:ext uri="{FF2B5EF4-FFF2-40B4-BE49-F238E27FC236}">
                <a16:creationId xmlns:a16="http://schemas.microsoft.com/office/drawing/2014/main" id="{5E4DF0D9-3C49-431B-87A3-7D9EDE91D28D}"/>
              </a:ext>
            </a:extLst>
          </p:cNvPr>
          <p:cNvSpPr/>
          <p:nvPr/>
        </p:nvSpPr>
        <p:spPr>
          <a:xfrm flipV="1">
            <a:off x="6872135" y="577790"/>
            <a:ext cx="3096000" cy="576000"/>
          </a:xfrm>
          <a:custGeom>
            <a:avLst/>
            <a:gdLst/>
            <a:ahLst/>
            <a:cxnLst/>
            <a:rect l="l" t="t" r="r" b="b"/>
            <a:pathLst>
              <a:path w="2694304">
                <a:moveTo>
                  <a:pt x="0" y="0"/>
                </a:moveTo>
                <a:lnTo>
                  <a:pt x="2694127" y="0"/>
                </a:lnTo>
              </a:path>
            </a:pathLst>
          </a:custGeom>
          <a:ln w="54863">
            <a:solidFill>
              <a:schemeClr val="accent1"/>
            </a:solidFill>
          </a:ln>
        </p:spPr>
        <p:txBody>
          <a:bodyPr wrap="square" lIns="0" tIns="0" rIns="0" bIns="0" rtlCol="0"/>
          <a:lstStyle/>
          <a:p>
            <a:endParaRPr lang="en-US" dirty="0"/>
          </a:p>
        </p:txBody>
      </p:sp>
    </p:spTree>
    <p:extLst>
      <p:ext uri="{BB962C8B-B14F-4D97-AF65-F5344CB8AC3E}">
        <p14:creationId xmlns:p14="http://schemas.microsoft.com/office/powerpoint/2010/main" val="20967562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952D0A64-CC9F-4AD4-8892-BA75DCA9217A}"/>
              </a:ext>
            </a:extLst>
          </p:cNvPr>
          <p:cNvSpPr/>
          <p:nvPr/>
        </p:nvSpPr>
        <p:spPr>
          <a:xfrm>
            <a:off x="6296135" y="1414008"/>
            <a:ext cx="3580550" cy="482702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05F54379-12DC-488A-96E2-264D244A381B}"/>
              </a:ext>
            </a:extLst>
          </p:cNvPr>
          <p:cNvSpPr>
            <a:spLocks noGrp="1"/>
          </p:cNvSpPr>
          <p:nvPr>
            <p:ph type="title"/>
          </p:nvPr>
        </p:nvSpPr>
        <p:spPr>
          <a:xfrm>
            <a:off x="1395222" y="852965"/>
            <a:ext cx="3932237" cy="664434"/>
          </a:xfrm>
        </p:spPr>
        <p:txBody>
          <a:bodyPr/>
          <a:lstStyle/>
          <a:p>
            <a:r>
              <a:rPr lang="en-US" dirty="0"/>
              <a:t>Attributes</a:t>
            </a:r>
          </a:p>
        </p:txBody>
      </p:sp>
      <p:sp>
        <p:nvSpPr>
          <p:cNvPr id="3" name="Text Placeholder 2">
            <a:extLst>
              <a:ext uri="{FF2B5EF4-FFF2-40B4-BE49-F238E27FC236}">
                <a16:creationId xmlns:a16="http://schemas.microsoft.com/office/drawing/2014/main" id="{18397F9A-0355-4091-BDD7-5C578348C1FB}"/>
              </a:ext>
            </a:extLst>
          </p:cNvPr>
          <p:cNvSpPr>
            <a:spLocks noGrp="1"/>
          </p:cNvSpPr>
          <p:nvPr>
            <p:ph type="body" sz="half" idx="2"/>
          </p:nvPr>
        </p:nvSpPr>
        <p:spPr>
          <a:xfrm>
            <a:off x="7055282" y="577790"/>
            <a:ext cx="4505012" cy="6014896"/>
          </a:xfrm>
        </p:spPr>
        <p:txBody>
          <a:bodyPr>
            <a:normAutofit lnSpcReduction="10000"/>
          </a:bodyPr>
          <a:lstStyle/>
          <a:p>
            <a:pPr>
              <a:lnSpc>
                <a:spcPct val="110000"/>
              </a:lnSpc>
              <a:spcBef>
                <a:spcPts val="400"/>
              </a:spcBef>
            </a:pPr>
            <a:r>
              <a:rPr lang="en-US" sz="2200" b="1" dirty="0">
                <a:solidFill>
                  <a:schemeClr val="bg1"/>
                </a:solidFill>
                <a:latin typeface="+mj-lt"/>
              </a:rPr>
              <a:t>User Attributes</a:t>
            </a:r>
          </a:p>
          <a:p>
            <a:pPr>
              <a:spcBef>
                <a:spcPts val="400"/>
              </a:spcBef>
            </a:pPr>
            <a:endParaRPr lang="en-US" sz="1500" i="1" spc="-15" dirty="0">
              <a:solidFill>
                <a:schemeClr val="bg2">
                  <a:lumMod val="20000"/>
                  <a:lumOff val="80000"/>
                </a:schemeClr>
              </a:solidFill>
              <a:cs typeface="Arial"/>
            </a:endParaRPr>
          </a:p>
          <a:p>
            <a:pPr>
              <a:spcBef>
                <a:spcPts val="400"/>
              </a:spcBef>
            </a:pPr>
            <a:endParaRPr lang="en-US" sz="1500" i="1" spc="-15" dirty="0">
              <a:solidFill>
                <a:schemeClr val="bg2">
                  <a:lumMod val="20000"/>
                  <a:lumOff val="80000"/>
                </a:schemeClr>
              </a:solidFill>
              <a:cs typeface="Arial"/>
            </a:endParaRPr>
          </a:p>
          <a:p>
            <a:pPr marL="285750" indent="-285750">
              <a:spcBef>
                <a:spcPts val="400"/>
              </a:spcBef>
              <a:buFont typeface="Wingdings" panose="05000000000000000000" pitchFamily="2" charset="2"/>
              <a:buChar char="q"/>
            </a:pPr>
            <a:r>
              <a:rPr lang="en-US" sz="2000" i="1" spc="-15" dirty="0" err="1">
                <a:solidFill>
                  <a:schemeClr val="bg2">
                    <a:lumMod val="20000"/>
                    <a:lumOff val="80000"/>
                  </a:schemeClr>
                </a:solidFill>
                <a:cs typeface="Arial"/>
              </a:rPr>
              <a:t>User_id</a:t>
            </a:r>
            <a:endParaRPr lang="en-US" sz="2000" i="1" spc="-15" dirty="0">
              <a:solidFill>
                <a:schemeClr val="bg2">
                  <a:lumMod val="20000"/>
                  <a:lumOff val="80000"/>
                </a:schemeClr>
              </a:solidFill>
              <a:cs typeface="Arial"/>
            </a:endParaRPr>
          </a:p>
          <a:p>
            <a:pPr marL="285750" indent="-285750">
              <a:spcBef>
                <a:spcPts val="400"/>
              </a:spcBef>
              <a:buFont typeface="Wingdings" panose="05000000000000000000" pitchFamily="2" charset="2"/>
              <a:buChar char="q"/>
            </a:pPr>
            <a:r>
              <a:rPr lang="en-US" sz="2000" i="1" spc="-15" dirty="0" err="1">
                <a:solidFill>
                  <a:schemeClr val="bg2">
                    <a:lumMod val="20000"/>
                    <a:lumOff val="80000"/>
                  </a:schemeClr>
                </a:solidFill>
                <a:cs typeface="Arial"/>
              </a:rPr>
              <a:t>UserName</a:t>
            </a:r>
            <a:endParaRPr lang="en-US" sz="2000" i="1" spc="-15" dirty="0">
              <a:solidFill>
                <a:schemeClr val="bg2">
                  <a:lumMod val="20000"/>
                  <a:lumOff val="80000"/>
                </a:schemeClr>
              </a:solidFill>
              <a:cs typeface="Arial"/>
            </a:endParaRPr>
          </a:p>
          <a:p>
            <a:pPr marL="285750" indent="-285750">
              <a:spcBef>
                <a:spcPts val="400"/>
              </a:spcBef>
              <a:buFont typeface="Wingdings" panose="05000000000000000000" pitchFamily="2" charset="2"/>
              <a:buChar char="q"/>
            </a:pPr>
            <a:r>
              <a:rPr lang="en-US" sz="2000" i="1" spc="-15" dirty="0">
                <a:solidFill>
                  <a:schemeClr val="bg2">
                    <a:lumMod val="20000"/>
                    <a:lumOff val="80000"/>
                  </a:schemeClr>
                </a:solidFill>
                <a:cs typeface="Arial"/>
              </a:rPr>
              <a:t>Name</a:t>
            </a:r>
          </a:p>
          <a:p>
            <a:pPr marL="285750" indent="-285750">
              <a:spcBef>
                <a:spcPts val="400"/>
              </a:spcBef>
              <a:buFont typeface="Wingdings" panose="05000000000000000000" pitchFamily="2" charset="2"/>
              <a:buChar char="q"/>
            </a:pPr>
            <a:r>
              <a:rPr lang="en-US" sz="2000" i="1" spc="-15" dirty="0">
                <a:solidFill>
                  <a:schemeClr val="bg2">
                    <a:lumMod val="20000"/>
                    <a:lumOff val="80000"/>
                  </a:schemeClr>
                </a:solidFill>
                <a:cs typeface="Arial"/>
              </a:rPr>
              <a:t>Gender</a:t>
            </a:r>
          </a:p>
          <a:p>
            <a:pPr marL="285750" indent="-285750">
              <a:spcBef>
                <a:spcPts val="400"/>
              </a:spcBef>
              <a:buFont typeface="Wingdings" panose="05000000000000000000" pitchFamily="2" charset="2"/>
              <a:buChar char="q"/>
            </a:pPr>
            <a:r>
              <a:rPr lang="en-US" sz="2000" i="1" spc="-15" dirty="0">
                <a:solidFill>
                  <a:schemeClr val="bg2">
                    <a:lumMod val="20000"/>
                    <a:lumOff val="80000"/>
                  </a:schemeClr>
                </a:solidFill>
                <a:cs typeface="Arial"/>
              </a:rPr>
              <a:t>Dob</a:t>
            </a:r>
          </a:p>
          <a:p>
            <a:pPr marL="285750" indent="-285750">
              <a:spcBef>
                <a:spcPts val="400"/>
              </a:spcBef>
              <a:buFont typeface="Wingdings" panose="05000000000000000000" pitchFamily="2" charset="2"/>
              <a:buChar char="q"/>
            </a:pPr>
            <a:r>
              <a:rPr lang="en-US" sz="2000" i="1" spc="-15" dirty="0">
                <a:solidFill>
                  <a:schemeClr val="bg2">
                    <a:lumMod val="20000"/>
                    <a:lumOff val="80000"/>
                  </a:schemeClr>
                </a:solidFill>
                <a:cs typeface="Arial"/>
              </a:rPr>
              <a:t>Age</a:t>
            </a:r>
          </a:p>
          <a:p>
            <a:pPr marL="285750" indent="-285750">
              <a:spcBef>
                <a:spcPts val="400"/>
              </a:spcBef>
              <a:buFont typeface="Wingdings" panose="05000000000000000000" pitchFamily="2" charset="2"/>
              <a:buChar char="q"/>
            </a:pPr>
            <a:r>
              <a:rPr lang="en-US" sz="2000" i="1" spc="-15" dirty="0" err="1">
                <a:solidFill>
                  <a:schemeClr val="bg2">
                    <a:lumMod val="20000"/>
                    <a:lumOff val="80000"/>
                  </a:schemeClr>
                </a:solidFill>
                <a:cs typeface="Arial"/>
              </a:rPr>
              <a:t>PhoneNo</a:t>
            </a:r>
            <a:endParaRPr lang="en-US" sz="2000" i="1" spc="-15" dirty="0">
              <a:solidFill>
                <a:schemeClr val="bg2">
                  <a:lumMod val="20000"/>
                  <a:lumOff val="80000"/>
                </a:schemeClr>
              </a:solidFill>
              <a:cs typeface="Arial"/>
            </a:endParaRPr>
          </a:p>
          <a:p>
            <a:pPr marL="285750" indent="-285750">
              <a:spcBef>
                <a:spcPts val="400"/>
              </a:spcBef>
              <a:buFont typeface="Wingdings" panose="05000000000000000000" pitchFamily="2" charset="2"/>
              <a:buChar char="q"/>
            </a:pPr>
            <a:r>
              <a:rPr lang="en-US" sz="2000" i="1" spc="-15" dirty="0" err="1">
                <a:solidFill>
                  <a:schemeClr val="bg2">
                    <a:lumMod val="20000"/>
                    <a:lumOff val="80000"/>
                  </a:schemeClr>
                </a:solidFill>
                <a:cs typeface="Arial"/>
              </a:rPr>
              <a:t>AccountNo</a:t>
            </a:r>
            <a:endParaRPr lang="en-US" sz="2000" i="1" spc="-15" dirty="0">
              <a:solidFill>
                <a:schemeClr val="bg2">
                  <a:lumMod val="20000"/>
                  <a:lumOff val="80000"/>
                </a:schemeClr>
              </a:solidFill>
              <a:cs typeface="Arial"/>
            </a:endParaRPr>
          </a:p>
          <a:p>
            <a:pPr marL="285750" indent="-285750">
              <a:spcBef>
                <a:spcPts val="400"/>
              </a:spcBef>
              <a:buFont typeface="Wingdings" panose="05000000000000000000" pitchFamily="2" charset="2"/>
              <a:buChar char="q"/>
            </a:pPr>
            <a:r>
              <a:rPr lang="en-US" sz="2000" i="1" spc="-15" dirty="0">
                <a:solidFill>
                  <a:schemeClr val="bg2">
                    <a:lumMod val="20000"/>
                    <a:lumOff val="80000"/>
                  </a:schemeClr>
                </a:solidFill>
                <a:cs typeface="Arial"/>
              </a:rPr>
              <a:t>Address</a:t>
            </a:r>
          </a:p>
          <a:p>
            <a:pPr marL="285750" indent="-285750">
              <a:spcBef>
                <a:spcPts val="400"/>
              </a:spcBef>
              <a:buFont typeface="Wingdings" panose="05000000000000000000" pitchFamily="2" charset="2"/>
              <a:buChar char="q"/>
            </a:pPr>
            <a:r>
              <a:rPr lang="en-US" sz="2000" i="1" spc="-15" dirty="0">
                <a:solidFill>
                  <a:schemeClr val="bg2">
                    <a:lumMod val="20000"/>
                    <a:lumOff val="80000"/>
                  </a:schemeClr>
                </a:solidFill>
                <a:cs typeface="Arial"/>
              </a:rPr>
              <a:t>Email</a:t>
            </a:r>
          </a:p>
          <a:p>
            <a:pPr marL="285750" indent="-285750">
              <a:spcBef>
                <a:spcPts val="400"/>
              </a:spcBef>
              <a:buFont typeface="Wingdings" panose="05000000000000000000" pitchFamily="2" charset="2"/>
              <a:buChar char="q"/>
            </a:pPr>
            <a:r>
              <a:rPr lang="en-US" sz="2000" i="1" spc="-15" dirty="0">
                <a:solidFill>
                  <a:schemeClr val="bg2">
                    <a:lumMod val="20000"/>
                    <a:lumOff val="80000"/>
                  </a:schemeClr>
                </a:solidFill>
                <a:cs typeface="Arial"/>
              </a:rPr>
              <a:t>Password</a:t>
            </a:r>
          </a:p>
          <a:p>
            <a:pPr marL="285750" indent="-285750">
              <a:spcBef>
                <a:spcPts val="400"/>
              </a:spcBef>
              <a:buFont typeface="Wingdings" panose="05000000000000000000" pitchFamily="2" charset="2"/>
              <a:buChar char="q"/>
            </a:pPr>
            <a:r>
              <a:rPr lang="en-US" sz="2000" i="1" spc="-15" dirty="0" err="1">
                <a:solidFill>
                  <a:schemeClr val="bg2">
                    <a:lumMod val="20000"/>
                    <a:lumOff val="80000"/>
                  </a:schemeClr>
                </a:solidFill>
                <a:cs typeface="Arial"/>
              </a:rPr>
              <a:t>Acctype_Type</a:t>
            </a:r>
            <a:endParaRPr lang="en-US" sz="2000" i="1" spc="-15" dirty="0">
              <a:solidFill>
                <a:schemeClr val="bg2">
                  <a:lumMod val="20000"/>
                  <a:lumOff val="80000"/>
                </a:schemeClr>
              </a:solidFill>
              <a:cs typeface="Arial"/>
            </a:endParaRPr>
          </a:p>
          <a:p>
            <a:pPr marL="285750" indent="-285750">
              <a:spcBef>
                <a:spcPts val="400"/>
              </a:spcBef>
              <a:buFont typeface="Wingdings" panose="05000000000000000000" pitchFamily="2" charset="2"/>
              <a:buChar char="q"/>
            </a:pPr>
            <a:r>
              <a:rPr lang="en-US" sz="2000" i="1" spc="-15" dirty="0">
                <a:solidFill>
                  <a:schemeClr val="bg2">
                    <a:lumMod val="20000"/>
                    <a:lumOff val="80000"/>
                  </a:schemeClr>
                </a:solidFill>
                <a:cs typeface="Arial"/>
              </a:rPr>
              <a:t>Balance</a:t>
            </a:r>
          </a:p>
          <a:p>
            <a:pPr marL="285750" indent="-285750">
              <a:spcBef>
                <a:spcPts val="400"/>
              </a:spcBef>
              <a:buFont typeface="Wingdings" panose="05000000000000000000" pitchFamily="2" charset="2"/>
              <a:buChar char="q"/>
            </a:pPr>
            <a:r>
              <a:rPr lang="en-US" sz="2000" i="1" spc="-15" dirty="0" err="1">
                <a:solidFill>
                  <a:schemeClr val="bg2">
                    <a:lumMod val="20000"/>
                    <a:lumOff val="80000"/>
                  </a:schemeClr>
                </a:solidFill>
                <a:cs typeface="Arial"/>
              </a:rPr>
              <a:t>IFSCCode</a:t>
            </a:r>
            <a:endParaRPr lang="en-US" sz="2000" i="1" spc="-15" dirty="0">
              <a:solidFill>
                <a:schemeClr val="bg2">
                  <a:lumMod val="20000"/>
                  <a:lumOff val="80000"/>
                </a:schemeClr>
              </a:solidFill>
              <a:cs typeface="Arial"/>
            </a:endParaRPr>
          </a:p>
          <a:p>
            <a:pPr marL="285750" indent="-285750">
              <a:spcBef>
                <a:spcPts val="400"/>
              </a:spcBef>
              <a:buFont typeface="Wingdings" panose="05000000000000000000" pitchFamily="2" charset="2"/>
              <a:buChar char="q"/>
            </a:pPr>
            <a:r>
              <a:rPr lang="en-US" sz="2000" i="1" spc="-15" dirty="0" err="1">
                <a:solidFill>
                  <a:schemeClr val="bg2">
                    <a:lumMod val="20000"/>
                    <a:lumOff val="80000"/>
                  </a:schemeClr>
                </a:solidFill>
                <a:cs typeface="Arial"/>
              </a:rPr>
              <a:t>AdharNo</a:t>
            </a:r>
            <a:endParaRPr lang="en-US" sz="2000" i="1" spc="-15" dirty="0">
              <a:solidFill>
                <a:schemeClr val="bg2">
                  <a:lumMod val="20000"/>
                  <a:lumOff val="80000"/>
                </a:schemeClr>
              </a:solidFill>
              <a:cs typeface="Arial"/>
            </a:endParaRPr>
          </a:p>
          <a:p>
            <a:pPr marL="285750" indent="-285750">
              <a:spcBef>
                <a:spcPts val="400"/>
              </a:spcBef>
              <a:buFont typeface="Wingdings" panose="05000000000000000000" pitchFamily="2" charset="2"/>
              <a:buChar char="q"/>
            </a:pPr>
            <a:r>
              <a:rPr lang="en-US" sz="2000" i="1" spc="-15" dirty="0" err="1">
                <a:solidFill>
                  <a:schemeClr val="bg2">
                    <a:lumMod val="20000"/>
                    <a:lumOff val="80000"/>
                  </a:schemeClr>
                </a:solidFill>
                <a:cs typeface="Arial"/>
              </a:rPr>
              <a:t>PanNo</a:t>
            </a:r>
            <a:endParaRPr lang="en-US" sz="2000" i="1" spc="-15" dirty="0">
              <a:solidFill>
                <a:schemeClr val="bg2">
                  <a:lumMod val="20000"/>
                  <a:lumOff val="80000"/>
                </a:schemeClr>
              </a:solidFill>
              <a:cs typeface="Arial"/>
            </a:endParaRPr>
          </a:p>
          <a:p>
            <a:pPr marL="285750" indent="-285750">
              <a:spcBef>
                <a:spcPts val="400"/>
              </a:spcBef>
              <a:buFont typeface="Wingdings" panose="05000000000000000000" pitchFamily="2" charset="2"/>
              <a:buChar char="q"/>
            </a:pPr>
            <a:endParaRPr lang="en-US" sz="2000" i="1" spc="-15" dirty="0">
              <a:solidFill>
                <a:schemeClr val="bg2">
                  <a:lumMod val="20000"/>
                  <a:lumOff val="80000"/>
                </a:schemeClr>
              </a:solidFill>
              <a:cs typeface="Arial"/>
            </a:endParaRPr>
          </a:p>
          <a:p>
            <a:pPr marL="285750" indent="-285750">
              <a:spcBef>
                <a:spcPts val="400"/>
              </a:spcBef>
              <a:buFont typeface="Wingdings" panose="05000000000000000000" pitchFamily="2" charset="2"/>
              <a:buChar char="q"/>
            </a:pPr>
            <a:endParaRPr lang="en-US" sz="2000" i="1" spc="-15" dirty="0">
              <a:solidFill>
                <a:schemeClr val="bg2">
                  <a:lumMod val="20000"/>
                  <a:lumOff val="80000"/>
                </a:schemeClr>
              </a:solidFill>
              <a:cs typeface="Arial"/>
            </a:endParaRPr>
          </a:p>
        </p:txBody>
      </p:sp>
      <p:sp>
        <p:nvSpPr>
          <p:cNvPr id="4" name="Slide Number Placeholder 3">
            <a:extLst>
              <a:ext uri="{FF2B5EF4-FFF2-40B4-BE49-F238E27FC236}">
                <a16:creationId xmlns:a16="http://schemas.microsoft.com/office/drawing/2014/main" id="{1330DBC9-EEFC-416D-BFAD-DB6D1A9E8CB2}"/>
              </a:ext>
            </a:extLst>
          </p:cNvPr>
          <p:cNvSpPr>
            <a:spLocks noGrp="1"/>
          </p:cNvSpPr>
          <p:nvPr>
            <p:ph type="sldNum" sz="quarter" idx="12"/>
          </p:nvPr>
        </p:nvSpPr>
        <p:spPr/>
        <p:txBody>
          <a:bodyPr/>
          <a:lstStyle/>
          <a:p>
            <a:fld id="{82EE24B5-652C-4DB5-B7C3-B5BBEC1280B1}" type="slidenum">
              <a:rPr lang="en-US" smtClean="0"/>
              <a:t>11</a:t>
            </a:fld>
            <a:endParaRPr lang="en-US" dirty="0"/>
          </a:p>
        </p:txBody>
      </p:sp>
      <p:pic>
        <p:nvPicPr>
          <p:cNvPr id="16" name="Picture Placeholder 15" descr="Group of people">
            <a:extLst>
              <a:ext uri="{FF2B5EF4-FFF2-40B4-BE49-F238E27FC236}">
                <a16:creationId xmlns:a16="http://schemas.microsoft.com/office/drawing/2014/main" id="{48FA199D-A4E2-45BF-978A-675A900780A0}"/>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0" y="2781319"/>
            <a:ext cx="6024562" cy="2736709"/>
          </a:xfrm>
        </p:spPr>
      </p:pic>
      <p:pic>
        <p:nvPicPr>
          <p:cNvPr id="11" name="Picture Placeholder 14" descr="Check icon">
            <a:extLst>
              <a:ext uri="{FF2B5EF4-FFF2-40B4-BE49-F238E27FC236}">
                <a16:creationId xmlns:a16="http://schemas.microsoft.com/office/drawing/2014/main" id="{380A2BFD-1794-4338-8BAC-66A30B88D033}"/>
              </a:ext>
            </a:extLst>
          </p:cNvPr>
          <p:cNvPicPr>
            <a:picLocks noGrp="1" noChangeAspect="1"/>
          </p:cNvPicPr>
          <p:nvPr>
            <p:ph type="pic" sz="quarter" idx="19"/>
          </p:nvPr>
        </p:nvPicPr>
        <p:blipFill>
          <a:blip r:embed="rId4">
            <a:extLst>
              <a:ext uri="{28A0092B-C50C-407E-A947-70E740481C1C}">
                <a14:useLocalDpi xmlns:a14="http://schemas.microsoft.com/office/drawing/2010/main" val="0"/>
              </a:ext>
            </a:extLst>
          </a:blip>
          <a:srcRect/>
          <a:stretch>
            <a:fillRect/>
          </a:stretch>
        </p:blipFill>
        <p:spPr>
          <a:xfrm>
            <a:off x="6387709" y="577790"/>
            <a:ext cx="576000" cy="576000"/>
          </a:xfrm>
        </p:spPr>
      </p:pic>
      <p:sp>
        <p:nvSpPr>
          <p:cNvPr id="14" name="object 13" descr="Beige rectangle">
            <a:extLst>
              <a:ext uri="{FF2B5EF4-FFF2-40B4-BE49-F238E27FC236}">
                <a16:creationId xmlns:a16="http://schemas.microsoft.com/office/drawing/2014/main" id="{FEBB8673-0A72-4C5C-8239-7EF600504010}"/>
              </a:ext>
            </a:extLst>
          </p:cNvPr>
          <p:cNvSpPr/>
          <p:nvPr/>
        </p:nvSpPr>
        <p:spPr>
          <a:xfrm flipV="1">
            <a:off x="969445" y="941399"/>
            <a:ext cx="3096000" cy="576000"/>
          </a:xfrm>
          <a:custGeom>
            <a:avLst/>
            <a:gdLst/>
            <a:ahLst/>
            <a:cxnLst/>
            <a:rect l="l" t="t" r="r" b="b"/>
            <a:pathLst>
              <a:path w="2694304">
                <a:moveTo>
                  <a:pt x="0" y="0"/>
                </a:moveTo>
                <a:lnTo>
                  <a:pt x="2694127" y="0"/>
                </a:lnTo>
              </a:path>
            </a:pathLst>
          </a:custGeom>
          <a:ln w="54863">
            <a:solidFill>
              <a:schemeClr val="accent1"/>
            </a:solidFill>
          </a:ln>
        </p:spPr>
        <p:txBody>
          <a:bodyPr wrap="square" lIns="0" tIns="0" rIns="0" bIns="0" rtlCol="0"/>
          <a:lstStyle/>
          <a:p>
            <a:endParaRPr lang="en-US" dirty="0"/>
          </a:p>
        </p:txBody>
      </p:sp>
      <p:sp>
        <p:nvSpPr>
          <p:cNvPr id="21" name="object 13" descr="Beige rectangle">
            <a:extLst>
              <a:ext uri="{FF2B5EF4-FFF2-40B4-BE49-F238E27FC236}">
                <a16:creationId xmlns:a16="http://schemas.microsoft.com/office/drawing/2014/main" id="{5E4DF0D9-3C49-431B-87A3-7D9EDE91D28D}"/>
              </a:ext>
            </a:extLst>
          </p:cNvPr>
          <p:cNvSpPr/>
          <p:nvPr/>
        </p:nvSpPr>
        <p:spPr>
          <a:xfrm flipV="1">
            <a:off x="6872135" y="577790"/>
            <a:ext cx="3096000" cy="576000"/>
          </a:xfrm>
          <a:custGeom>
            <a:avLst/>
            <a:gdLst/>
            <a:ahLst/>
            <a:cxnLst/>
            <a:rect l="l" t="t" r="r" b="b"/>
            <a:pathLst>
              <a:path w="2694304">
                <a:moveTo>
                  <a:pt x="0" y="0"/>
                </a:moveTo>
                <a:lnTo>
                  <a:pt x="2694127" y="0"/>
                </a:lnTo>
              </a:path>
            </a:pathLst>
          </a:custGeom>
          <a:ln w="54863">
            <a:solidFill>
              <a:schemeClr val="accent1"/>
            </a:solidFill>
          </a:ln>
        </p:spPr>
        <p:txBody>
          <a:bodyPr wrap="square" lIns="0" tIns="0" rIns="0" bIns="0" rtlCol="0"/>
          <a:lstStyle/>
          <a:p>
            <a:endParaRPr lang="en-US" dirty="0"/>
          </a:p>
        </p:txBody>
      </p:sp>
    </p:spTree>
    <p:extLst>
      <p:ext uri="{BB962C8B-B14F-4D97-AF65-F5344CB8AC3E}">
        <p14:creationId xmlns:p14="http://schemas.microsoft.com/office/powerpoint/2010/main" val="2586464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952D0A64-CC9F-4AD4-8892-BA75DCA9217A}"/>
              </a:ext>
            </a:extLst>
          </p:cNvPr>
          <p:cNvSpPr/>
          <p:nvPr/>
        </p:nvSpPr>
        <p:spPr>
          <a:xfrm>
            <a:off x="6342047" y="1622464"/>
            <a:ext cx="3810000" cy="1651034"/>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05F54379-12DC-488A-96E2-264D244A381B}"/>
              </a:ext>
            </a:extLst>
          </p:cNvPr>
          <p:cNvSpPr>
            <a:spLocks noGrp="1"/>
          </p:cNvSpPr>
          <p:nvPr>
            <p:ph type="title"/>
          </p:nvPr>
        </p:nvSpPr>
        <p:spPr>
          <a:xfrm>
            <a:off x="1395222" y="852965"/>
            <a:ext cx="3932237" cy="664434"/>
          </a:xfrm>
        </p:spPr>
        <p:txBody>
          <a:bodyPr/>
          <a:lstStyle/>
          <a:p>
            <a:r>
              <a:rPr lang="en-US" dirty="0"/>
              <a:t>Attributes</a:t>
            </a:r>
          </a:p>
        </p:txBody>
      </p:sp>
      <p:sp>
        <p:nvSpPr>
          <p:cNvPr id="3" name="Text Placeholder 2">
            <a:extLst>
              <a:ext uri="{FF2B5EF4-FFF2-40B4-BE49-F238E27FC236}">
                <a16:creationId xmlns:a16="http://schemas.microsoft.com/office/drawing/2014/main" id="{18397F9A-0355-4091-BDD7-5C578348C1FB}"/>
              </a:ext>
            </a:extLst>
          </p:cNvPr>
          <p:cNvSpPr>
            <a:spLocks noGrp="1"/>
          </p:cNvSpPr>
          <p:nvPr>
            <p:ph type="body" sz="half" idx="2"/>
          </p:nvPr>
        </p:nvSpPr>
        <p:spPr>
          <a:xfrm>
            <a:off x="7073259" y="506846"/>
            <a:ext cx="4505012" cy="6014896"/>
          </a:xfrm>
        </p:spPr>
        <p:txBody>
          <a:bodyPr>
            <a:normAutofit/>
          </a:bodyPr>
          <a:lstStyle/>
          <a:p>
            <a:pPr>
              <a:lnSpc>
                <a:spcPct val="110000"/>
              </a:lnSpc>
              <a:spcBef>
                <a:spcPts val="400"/>
              </a:spcBef>
            </a:pPr>
            <a:r>
              <a:rPr lang="en-US" sz="2200" b="1" dirty="0">
                <a:solidFill>
                  <a:schemeClr val="bg1"/>
                </a:solidFill>
                <a:latin typeface="+mj-lt"/>
              </a:rPr>
              <a:t>Role Attributes</a:t>
            </a:r>
          </a:p>
          <a:p>
            <a:pPr>
              <a:spcBef>
                <a:spcPts val="400"/>
              </a:spcBef>
            </a:pPr>
            <a:endParaRPr lang="en-US" sz="1500" i="1" spc="-15" dirty="0">
              <a:solidFill>
                <a:schemeClr val="bg2">
                  <a:lumMod val="20000"/>
                  <a:lumOff val="80000"/>
                </a:schemeClr>
              </a:solidFill>
              <a:cs typeface="Arial"/>
            </a:endParaRPr>
          </a:p>
          <a:p>
            <a:pPr>
              <a:spcBef>
                <a:spcPts val="400"/>
              </a:spcBef>
            </a:pPr>
            <a:endParaRPr lang="en-US" sz="1500" i="1" spc="-15" dirty="0">
              <a:solidFill>
                <a:schemeClr val="bg2">
                  <a:lumMod val="20000"/>
                  <a:lumOff val="80000"/>
                </a:schemeClr>
              </a:solidFill>
              <a:cs typeface="Arial"/>
            </a:endParaRPr>
          </a:p>
          <a:p>
            <a:pPr>
              <a:spcBef>
                <a:spcPts val="400"/>
              </a:spcBef>
            </a:pPr>
            <a:endParaRPr lang="en-US" sz="1500" i="1" spc="-15" dirty="0">
              <a:solidFill>
                <a:schemeClr val="bg2">
                  <a:lumMod val="20000"/>
                  <a:lumOff val="80000"/>
                </a:schemeClr>
              </a:solidFill>
              <a:cs typeface="Arial"/>
            </a:endParaRPr>
          </a:p>
          <a:p>
            <a:pPr>
              <a:spcBef>
                <a:spcPts val="400"/>
              </a:spcBef>
            </a:pPr>
            <a:endParaRPr lang="en-US" sz="1500" i="1" spc="-15" dirty="0">
              <a:solidFill>
                <a:schemeClr val="bg2">
                  <a:lumMod val="20000"/>
                  <a:lumOff val="80000"/>
                </a:schemeClr>
              </a:solidFill>
              <a:cs typeface="Arial"/>
            </a:endParaRPr>
          </a:p>
          <a:p>
            <a:pPr marL="285750" indent="-285750">
              <a:spcBef>
                <a:spcPts val="400"/>
              </a:spcBef>
              <a:buFont typeface="Wingdings" panose="05000000000000000000" pitchFamily="2" charset="2"/>
              <a:buChar char="q"/>
            </a:pPr>
            <a:r>
              <a:rPr lang="en-US" sz="2000" i="1" spc="-15" dirty="0" err="1">
                <a:solidFill>
                  <a:schemeClr val="bg2">
                    <a:lumMod val="20000"/>
                    <a:lumOff val="80000"/>
                  </a:schemeClr>
                </a:solidFill>
                <a:cs typeface="Arial"/>
              </a:rPr>
              <a:t>Role_id</a:t>
            </a:r>
            <a:endParaRPr lang="en-US" sz="2000" i="1" spc="-15" dirty="0">
              <a:solidFill>
                <a:schemeClr val="bg2">
                  <a:lumMod val="20000"/>
                  <a:lumOff val="80000"/>
                </a:schemeClr>
              </a:solidFill>
              <a:cs typeface="Arial"/>
            </a:endParaRPr>
          </a:p>
          <a:p>
            <a:pPr marL="285750" indent="-285750">
              <a:spcBef>
                <a:spcPts val="400"/>
              </a:spcBef>
              <a:buFont typeface="Wingdings" panose="05000000000000000000" pitchFamily="2" charset="2"/>
              <a:buChar char="q"/>
            </a:pPr>
            <a:r>
              <a:rPr lang="en-US" sz="2000" i="1" spc="-15" dirty="0" err="1">
                <a:solidFill>
                  <a:schemeClr val="bg2">
                    <a:lumMod val="20000"/>
                    <a:lumOff val="80000"/>
                  </a:schemeClr>
                </a:solidFill>
                <a:cs typeface="Arial"/>
              </a:rPr>
              <a:t>Role_name</a:t>
            </a:r>
            <a:endParaRPr lang="en-US" sz="2000" i="1" spc="-15" dirty="0">
              <a:solidFill>
                <a:schemeClr val="bg2">
                  <a:lumMod val="20000"/>
                  <a:lumOff val="80000"/>
                </a:schemeClr>
              </a:solidFill>
              <a:cs typeface="Arial"/>
            </a:endParaRPr>
          </a:p>
        </p:txBody>
      </p:sp>
      <p:sp>
        <p:nvSpPr>
          <p:cNvPr id="4" name="Slide Number Placeholder 3">
            <a:extLst>
              <a:ext uri="{FF2B5EF4-FFF2-40B4-BE49-F238E27FC236}">
                <a16:creationId xmlns:a16="http://schemas.microsoft.com/office/drawing/2014/main" id="{1330DBC9-EEFC-416D-BFAD-DB6D1A9E8CB2}"/>
              </a:ext>
            </a:extLst>
          </p:cNvPr>
          <p:cNvSpPr>
            <a:spLocks noGrp="1"/>
          </p:cNvSpPr>
          <p:nvPr>
            <p:ph type="sldNum" sz="quarter" idx="12"/>
          </p:nvPr>
        </p:nvSpPr>
        <p:spPr/>
        <p:txBody>
          <a:bodyPr/>
          <a:lstStyle/>
          <a:p>
            <a:fld id="{82EE24B5-652C-4DB5-B7C3-B5BBEC1280B1}" type="slidenum">
              <a:rPr lang="en-US" smtClean="0"/>
              <a:t>12</a:t>
            </a:fld>
            <a:endParaRPr lang="en-US" dirty="0"/>
          </a:p>
        </p:txBody>
      </p:sp>
      <p:pic>
        <p:nvPicPr>
          <p:cNvPr id="16" name="Picture Placeholder 15" descr="Group of people">
            <a:extLst>
              <a:ext uri="{FF2B5EF4-FFF2-40B4-BE49-F238E27FC236}">
                <a16:creationId xmlns:a16="http://schemas.microsoft.com/office/drawing/2014/main" id="{48FA199D-A4E2-45BF-978A-675A900780A0}"/>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7034" y="2781318"/>
            <a:ext cx="6024562" cy="2736709"/>
          </a:xfrm>
        </p:spPr>
      </p:pic>
      <p:pic>
        <p:nvPicPr>
          <p:cNvPr id="11" name="Picture Placeholder 14" descr="Check icon">
            <a:extLst>
              <a:ext uri="{FF2B5EF4-FFF2-40B4-BE49-F238E27FC236}">
                <a16:creationId xmlns:a16="http://schemas.microsoft.com/office/drawing/2014/main" id="{380A2BFD-1794-4338-8BAC-66A30B88D033}"/>
              </a:ext>
            </a:extLst>
          </p:cNvPr>
          <p:cNvPicPr>
            <a:picLocks noGrp="1" noChangeAspect="1"/>
          </p:cNvPicPr>
          <p:nvPr>
            <p:ph type="pic" sz="quarter" idx="19"/>
          </p:nvPr>
        </p:nvPicPr>
        <p:blipFill>
          <a:blip r:embed="rId4">
            <a:extLst>
              <a:ext uri="{28A0092B-C50C-407E-A947-70E740481C1C}">
                <a14:useLocalDpi xmlns:a14="http://schemas.microsoft.com/office/drawing/2010/main" val="0"/>
              </a:ext>
            </a:extLst>
          </a:blip>
          <a:srcRect/>
          <a:stretch>
            <a:fillRect/>
          </a:stretch>
        </p:blipFill>
        <p:spPr>
          <a:xfrm>
            <a:off x="6393129" y="506846"/>
            <a:ext cx="576000" cy="576000"/>
          </a:xfrm>
        </p:spPr>
      </p:pic>
      <p:sp>
        <p:nvSpPr>
          <p:cNvPr id="14" name="object 13" descr="Beige rectangle">
            <a:extLst>
              <a:ext uri="{FF2B5EF4-FFF2-40B4-BE49-F238E27FC236}">
                <a16:creationId xmlns:a16="http://schemas.microsoft.com/office/drawing/2014/main" id="{FEBB8673-0A72-4C5C-8239-7EF600504010}"/>
              </a:ext>
            </a:extLst>
          </p:cNvPr>
          <p:cNvSpPr/>
          <p:nvPr/>
        </p:nvSpPr>
        <p:spPr>
          <a:xfrm flipV="1">
            <a:off x="969445" y="941399"/>
            <a:ext cx="3096000" cy="576000"/>
          </a:xfrm>
          <a:custGeom>
            <a:avLst/>
            <a:gdLst/>
            <a:ahLst/>
            <a:cxnLst/>
            <a:rect l="l" t="t" r="r" b="b"/>
            <a:pathLst>
              <a:path w="2694304">
                <a:moveTo>
                  <a:pt x="0" y="0"/>
                </a:moveTo>
                <a:lnTo>
                  <a:pt x="2694127" y="0"/>
                </a:lnTo>
              </a:path>
            </a:pathLst>
          </a:custGeom>
          <a:ln w="54863">
            <a:solidFill>
              <a:schemeClr val="accent1"/>
            </a:solidFill>
          </a:ln>
        </p:spPr>
        <p:txBody>
          <a:bodyPr wrap="square" lIns="0" tIns="0" rIns="0" bIns="0" rtlCol="0"/>
          <a:lstStyle/>
          <a:p>
            <a:endParaRPr lang="en-US" dirty="0"/>
          </a:p>
        </p:txBody>
      </p:sp>
      <p:sp>
        <p:nvSpPr>
          <p:cNvPr id="21" name="object 13" descr="Beige rectangle">
            <a:extLst>
              <a:ext uri="{FF2B5EF4-FFF2-40B4-BE49-F238E27FC236}">
                <a16:creationId xmlns:a16="http://schemas.microsoft.com/office/drawing/2014/main" id="{5E4DF0D9-3C49-431B-87A3-7D9EDE91D28D}"/>
              </a:ext>
            </a:extLst>
          </p:cNvPr>
          <p:cNvSpPr/>
          <p:nvPr/>
        </p:nvSpPr>
        <p:spPr>
          <a:xfrm flipV="1">
            <a:off x="6864999" y="564965"/>
            <a:ext cx="3096000" cy="576000"/>
          </a:xfrm>
          <a:custGeom>
            <a:avLst/>
            <a:gdLst/>
            <a:ahLst/>
            <a:cxnLst/>
            <a:rect l="l" t="t" r="r" b="b"/>
            <a:pathLst>
              <a:path w="2694304">
                <a:moveTo>
                  <a:pt x="0" y="0"/>
                </a:moveTo>
                <a:lnTo>
                  <a:pt x="2694127" y="0"/>
                </a:lnTo>
              </a:path>
            </a:pathLst>
          </a:custGeom>
          <a:ln w="54863">
            <a:solidFill>
              <a:schemeClr val="accent1"/>
            </a:solidFill>
          </a:ln>
        </p:spPr>
        <p:txBody>
          <a:bodyPr wrap="square" lIns="0" tIns="0" rIns="0" bIns="0" rtlCol="0"/>
          <a:lstStyle/>
          <a:p>
            <a:endParaRPr lang="en-US" dirty="0"/>
          </a:p>
        </p:txBody>
      </p:sp>
      <p:sp>
        <p:nvSpPr>
          <p:cNvPr id="18" name="Text Placeholder 2">
            <a:extLst>
              <a:ext uri="{FF2B5EF4-FFF2-40B4-BE49-F238E27FC236}">
                <a16:creationId xmlns:a16="http://schemas.microsoft.com/office/drawing/2014/main" id="{BFA293F0-0D43-42EE-9AA4-F20D28B90C32}"/>
              </a:ext>
            </a:extLst>
          </p:cNvPr>
          <p:cNvSpPr txBox="1">
            <a:spLocks/>
          </p:cNvSpPr>
          <p:nvPr/>
        </p:nvSpPr>
        <p:spPr>
          <a:xfrm>
            <a:off x="7073259" y="4564113"/>
            <a:ext cx="4505012" cy="146463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40000"/>
                    <a:lumOff val="6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spcBef>
                <a:spcPts val="400"/>
              </a:spcBef>
            </a:pPr>
            <a:endParaRPr lang="en-US" sz="2000" i="1" spc="-15" dirty="0">
              <a:solidFill>
                <a:schemeClr val="bg2">
                  <a:lumMod val="20000"/>
                  <a:lumOff val="80000"/>
                </a:schemeClr>
              </a:solidFill>
              <a:cs typeface="Arial"/>
            </a:endParaRPr>
          </a:p>
        </p:txBody>
      </p:sp>
    </p:spTree>
    <p:extLst>
      <p:ext uri="{BB962C8B-B14F-4D97-AF65-F5344CB8AC3E}">
        <p14:creationId xmlns:p14="http://schemas.microsoft.com/office/powerpoint/2010/main" val="36597669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5F1F7-5436-4FCF-8881-7924661CF3FA}"/>
              </a:ext>
            </a:extLst>
          </p:cNvPr>
          <p:cNvSpPr>
            <a:spLocks noGrp="1"/>
          </p:cNvSpPr>
          <p:nvPr>
            <p:ph type="title"/>
          </p:nvPr>
        </p:nvSpPr>
        <p:spPr>
          <a:xfrm>
            <a:off x="838200" y="365126"/>
            <a:ext cx="8809892" cy="545890"/>
          </a:xfrm>
        </p:spPr>
        <p:txBody>
          <a:bodyPr>
            <a:normAutofit fontScale="90000"/>
          </a:bodyPr>
          <a:lstStyle/>
          <a:p>
            <a:br>
              <a:rPr lang="en-US" dirty="0">
                <a:solidFill>
                  <a:srgbClr val="2D6956"/>
                </a:solidFill>
              </a:rPr>
            </a:br>
            <a:br>
              <a:rPr lang="en-US" dirty="0">
                <a:solidFill>
                  <a:srgbClr val="2D6956"/>
                </a:solidFill>
              </a:rPr>
            </a:br>
            <a:r>
              <a:rPr lang="en-US" dirty="0">
                <a:solidFill>
                  <a:srgbClr val="2D6956"/>
                </a:solidFill>
              </a:rPr>
              <a:t>MODULES</a:t>
            </a:r>
          </a:p>
        </p:txBody>
      </p:sp>
      <p:sp>
        <p:nvSpPr>
          <p:cNvPr id="3" name="Slide Number Placeholder 2">
            <a:extLst>
              <a:ext uri="{FF2B5EF4-FFF2-40B4-BE49-F238E27FC236}">
                <a16:creationId xmlns:a16="http://schemas.microsoft.com/office/drawing/2014/main" id="{AE79553F-4674-4F4D-A56A-430C83FFE2AB}"/>
              </a:ext>
            </a:extLst>
          </p:cNvPr>
          <p:cNvSpPr>
            <a:spLocks noGrp="1"/>
          </p:cNvSpPr>
          <p:nvPr>
            <p:ph type="sldNum" sz="quarter" idx="12"/>
          </p:nvPr>
        </p:nvSpPr>
        <p:spPr/>
        <p:txBody>
          <a:bodyPr/>
          <a:lstStyle/>
          <a:p>
            <a:fld id="{82EE24B5-652C-4DB5-B7C3-B5BBEC1280B1}" type="slidenum">
              <a:rPr lang="en-US" smtClean="0"/>
              <a:t>13</a:t>
            </a:fld>
            <a:endParaRPr lang="en-US" dirty="0"/>
          </a:p>
        </p:txBody>
      </p:sp>
      <p:sp>
        <p:nvSpPr>
          <p:cNvPr id="7" name="TextBox 6">
            <a:extLst>
              <a:ext uri="{FF2B5EF4-FFF2-40B4-BE49-F238E27FC236}">
                <a16:creationId xmlns:a16="http://schemas.microsoft.com/office/drawing/2014/main" id="{8FC17E42-F1A0-47BD-B3EA-D41D55553CCD}"/>
              </a:ext>
            </a:extLst>
          </p:cNvPr>
          <p:cNvSpPr txBox="1"/>
          <p:nvPr/>
        </p:nvSpPr>
        <p:spPr>
          <a:xfrm>
            <a:off x="750276" y="2159611"/>
            <a:ext cx="2590801"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This is the home page where everyone sees first.</a:t>
            </a:r>
          </a:p>
        </p:txBody>
      </p:sp>
      <p:sp>
        <p:nvSpPr>
          <p:cNvPr id="9" name="TextBox 8">
            <a:extLst>
              <a:ext uri="{FF2B5EF4-FFF2-40B4-BE49-F238E27FC236}">
                <a16:creationId xmlns:a16="http://schemas.microsoft.com/office/drawing/2014/main" id="{0A879E5A-D5E1-40BA-A7A1-2A2214FAF085}"/>
              </a:ext>
            </a:extLst>
          </p:cNvPr>
          <p:cNvSpPr txBox="1"/>
          <p:nvPr/>
        </p:nvSpPr>
        <p:spPr>
          <a:xfrm>
            <a:off x="836258" y="3286743"/>
            <a:ext cx="2127738" cy="1200329"/>
          </a:xfrm>
          <a:prstGeom prst="rect">
            <a:avLst/>
          </a:prstGeom>
          <a:noFill/>
        </p:spPr>
        <p:txBody>
          <a:bodyPr wrap="square" rtlCol="0">
            <a:spAutoFit/>
          </a:bodyPr>
          <a:lstStyle/>
          <a:p>
            <a:pPr marL="285750" indent="-285750">
              <a:buFont typeface="Arial" panose="020B0604020202020204" pitchFamily="34" charset="0"/>
              <a:buChar char="•"/>
            </a:pPr>
            <a:r>
              <a:rPr lang="en-US" dirty="0"/>
              <a:t>Here, we have three options, </a:t>
            </a:r>
            <a:r>
              <a:rPr lang="en-US" dirty="0" err="1"/>
              <a:t>AboutUs</a:t>
            </a:r>
            <a:r>
              <a:rPr lang="en-US" dirty="0"/>
              <a:t>, Our Features, Login.</a:t>
            </a:r>
          </a:p>
        </p:txBody>
      </p:sp>
      <p:sp>
        <p:nvSpPr>
          <p:cNvPr id="10" name="TextBox 9">
            <a:extLst>
              <a:ext uri="{FF2B5EF4-FFF2-40B4-BE49-F238E27FC236}">
                <a16:creationId xmlns:a16="http://schemas.microsoft.com/office/drawing/2014/main" id="{0502A04D-81D7-4932-80F2-06B5DF992FB0}"/>
              </a:ext>
            </a:extLst>
          </p:cNvPr>
          <p:cNvSpPr txBox="1"/>
          <p:nvPr/>
        </p:nvSpPr>
        <p:spPr>
          <a:xfrm>
            <a:off x="836258" y="524647"/>
            <a:ext cx="3083169" cy="830997"/>
          </a:xfrm>
          <a:prstGeom prst="rect">
            <a:avLst/>
          </a:prstGeom>
          <a:noFill/>
        </p:spPr>
        <p:txBody>
          <a:bodyPr wrap="square" rtlCol="0">
            <a:spAutoFit/>
          </a:bodyPr>
          <a:lstStyle/>
          <a:p>
            <a:endParaRPr lang="en-US" sz="2400" b="1" dirty="0">
              <a:solidFill>
                <a:srgbClr val="FFC000"/>
              </a:solidFill>
            </a:endParaRPr>
          </a:p>
          <a:p>
            <a:r>
              <a:rPr lang="en-US" sz="2400" b="1" dirty="0">
                <a:solidFill>
                  <a:srgbClr val="FFC000"/>
                </a:solidFill>
              </a:rPr>
              <a:t>____________</a:t>
            </a:r>
          </a:p>
        </p:txBody>
      </p:sp>
      <p:pic>
        <p:nvPicPr>
          <p:cNvPr id="5" name="Picture 4" descr="A screenshot of a video game&#10;&#10;Description automatically generated">
            <a:extLst>
              <a:ext uri="{FF2B5EF4-FFF2-40B4-BE49-F238E27FC236}">
                <a16:creationId xmlns:a16="http://schemas.microsoft.com/office/drawing/2014/main" id="{FFC7A86A-CD85-46D0-8538-6778695782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3268" y="1659075"/>
            <a:ext cx="8352692" cy="4698389"/>
          </a:xfrm>
          <a:prstGeom prst="rect">
            <a:avLst/>
          </a:prstGeom>
        </p:spPr>
      </p:pic>
    </p:spTree>
    <p:extLst>
      <p:ext uri="{BB962C8B-B14F-4D97-AF65-F5344CB8AC3E}">
        <p14:creationId xmlns:p14="http://schemas.microsoft.com/office/powerpoint/2010/main" val="3579052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802EF-676C-4D71-BA04-AC4A44D46B79}"/>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538F9723-24C1-450C-AEF3-07D355B28660}"/>
              </a:ext>
            </a:extLst>
          </p:cNvPr>
          <p:cNvSpPr>
            <a:spLocks noGrp="1"/>
          </p:cNvSpPr>
          <p:nvPr>
            <p:ph type="sldNum" sz="quarter" idx="12"/>
          </p:nvPr>
        </p:nvSpPr>
        <p:spPr/>
        <p:txBody>
          <a:bodyPr/>
          <a:lstStyle/>
          <a:p>
            <a:fld id="{82EE24B5-652C-4DB5-B7C3-B5BBEC1280B1}" type="slidenum">
              <a:rPr lang="en-US" smtClean="0"/>
              <a:t>14</a:t>
            </a:fld>
            <a:endParaRPr lang="en-US" dirty="0"/>
          </a:p>
        </p:txBody>
      </p:sp>
      <p:pic>
        <p:nvPicPr>
          <p:cNvPr id="5" name="Picture 4" descr="Graphical user interface, website&#10;&#10;Description automatically generated">
            <a:extLst>
              <a:ext uri="{FF2B5EF4-FFF2-40B4-BE49-F238E27FC236}">
                <a16:creationId xmlns:a16="http://schemas.microsoft.com/office/drawing/2014/main" id="{E32E1948-6149-4877-BCA4-9A98EEA02B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48481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CE4B1-37E5-4C9A-8705-5D1CFECE4F95}"/>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E411DC1B-461C-4BBD-801B-67180D1B2B0E}"/>
              </a:ext>
            </a:extLst>
          </p:cNvPr>
          <p:cNvSpPr>
            <a:spLocks noGrp="1"/>
          </p:cNvSpPr>
          <p:nvPr>
            <p:ph type="sldNum" sz="quarter" idx="12"/>
          </p:nvPr>
        </p:nvSpPr>
        <p:spPr/>
        <p:txBody>
          <a:bodyPr/>
          <a:lstStyle/>
          <a:p>
            <a:fld id="{82EE24B5-652C-4DB5-B7C3-B5BBEC1280B1}" type="slidenum">
              <a:rPr lang="en-US" smtClean="0"/>
              <a:t>15</a:t>
            </a:fld>
            <a:endParaRPr lang="en-US" dirty="0"/>
          </a:p>
        </p:txBody>
      </p:sp>
      <p:pic>
        <p:nvPicPr>
          <p:cNvPr id="5" name="Picture 4" descr="Graphical user interface, application, website&#10;&#10;Description automatically generated">
            <a:extLst>
              <a:ext uri="{FF2B5EF4-FFF2-40B4-BE49-F238E27FC236}">
                <a16:creationId xmlns:a16="http://schemas.microsoft.com/office/drawing/2014/main" id="{F3B941ED-F071-4342-A418-2F71806C2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52322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37211-B0FC-4BE6-BBD1-5E9D9A875C02}"/>
              </a:ext>
            </a:extLst>
          </p:cNvPr>
          <p:cNvSpPr>
            <a:spLocks noGrp="1"/>
          </p:cNvSpPr>
          <p:nvPr>
            <p:ph type="title"/>
          </p:nvPr>
        </p:nvSpPr>
        <p:spPr>
          <a:xfrm>
            <a:off x="240323" y="0"/>
            <a:ext cx="10515600" cy="1325563"/>
          </a:xfrm>
        </p:spPr>
        <p:txBody>
          <a:bodyPr>
            <a:normAutofit/>
          </a:bodyPr>
          <a:lstStyle/>
          <a:p>
            <a:r>
              <a:rPr lang="en-US" sz="2800" dirty="0"/>
              <a:t> LOGIN PAGE</a:t>
            </a:r>
          </a:p>
        </p:txBody>
      </p:sp>
      <p:sp>
        <p:nvSpPr>
          <p:cNvPr id="3" name="Slide Number Placeholder 2">
            <a:extLst>
              <a:ext uri="{FF2B5EF4-FFF2-40B4-BE49-F238E27FC236}">
                <a16:creationId xmlns:a16="http://schemas.microsoft.com/office/drawing/2014/main" id="{76AF510C-1634-41F6-BD7E-02F8CC534BE3}"/>
              </a:ext>
            </a:extLst>
          </p:cNvPr>
          <p:cNvSpPr>
            <a:spLocks noGrp="1"/>
          </p:cNvSpPr>
          <p:nvPr>
            <p:ph type="sldNum" sz="quarter" idx="12"/>
          </p:nvPr>
        </p:nvSpPr>
        <p:spPr/>
        <p:txBody>
          <a:bodyPr/>
          <a:lstStyle/>
          <a:p>
            <a:fld id="{82EE24B5-652C-4DB5-B7C3-B5BBEC1280B1}" type="slidenum">
              <a:rPr lang="en-US" smtClean="0"/>
              <a:t>16</a:t>
            </a:fld>
            <a:endParaRPr lang="en-US" dirty="0"/>
          </a:p>
        </p:txBody>
      </p:sp>
      <p:pic>
        <p:nvPicPr>
          <p:cNvPr id="5" name="Picture 4" descr="A screenshot of a computer&#10;&#10;Description automatically generated with medium confidence">
            <a:extLst>
              <a:ext uri="{FF2B5EF4-FFF2-40B4-BE49-F238E27FC236}">
                <a16:creationId xmlns:a16="http://schemas.microsoft.com/office/drawing/2014/main" id="{00066C17-D3F2-47CB-9872-9E5A4F8B00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7605" y="1524000"/>
            <a:ext cx="8774072" cy="4935415"/>
          </a:xfrm>
          <a:prstGeom prst="rect">
            <a:avLst/>
          </a:prstGeom>
        </p:spPr>
      </p:pic>
      <p:sp>
        <p:nvSpPr>
          <p:cNvPr id="6" name="TextBox 5">
            <a:extLst>
              <a:ext uri="{FF2B5EF4-FFF2-40B4-BE49-F238E27FC236}">
                <a16:creationId xmlns:a16="http://schemas.microsoft.com/office/drawing/2014/main" id="{17996EDF-8F8B-4877-A341-4A7CD0F22AC5}"/>
              </a:ext>
            </a:extLst>
          </p:cNvPr>
          <p:cNvSpPr txBox="1"/>
          <p:nvPr/>
        </p:nvSpPr>
        <p:spPr>
          <a:xfrm>
            <a:off x="240323" y="590637"/>
            <a:ext cx="3352800" cy="461665"/>
          </a:xfrm>
          <a:prstGeom prst="rect">
            <a:avLst/>
          </a:prstGeom>
          <a:noFill/>
        </p:spPr>
        <p:txBody>
          <a:bodyPr wrap="square" rtlCol="0">
            <a:spAutoFit/>
          </a:bodyPr>
          <a:lstStyle/>
          <a:p>
            <a:r>
              <a:rPr lang="en-US" sz="2400" b="1" dirty="0">
                <a:solidFill>
                  <a:srgbClr val="FFC000"/>
                </a:solidFill>
              </a:rPr>
              <a:t>________________</a:t>
            </a:r>
          </a:p>
        </p:txBody>
      </p:sp>
      <p:sp>
        <p:nvSpPr>
          <p:cNvPr id="7" name="TextBox 6">
            <a:extLst>
              <a:ext uri="{FF2B5EF4-FFF2-40B4-BE49-F238E27FC236}">
                <a16:creationId xmlns:a16="http://schemas.microsoft.com/office/drawing/2014/main" id="{39922823-E906-4312-8E3C-B7DF2B0C4C67}"/>
              </a:ext>
            </a:extLst>
          </p:cNvPr>
          <p:cNvSpPr txBox="1"/>
          <p:nvPr/>
        </p:nvSpPr>
        <p:spPr>
          <a:xfrm>
            <a:off x="240323" y="1524000"/>
            <a:ext cx="2924908" cy="3693319"/>
          </a:xfrm>
          <a:prstGeom prst="rect">
            <a:avLst/>
          </a:prstGeom>
          <a:noFill/>
        </p:spPr>
        <p:txBody>
          <a:bodyPr wrap="square" rtlCol="0">
            <a:spAutoFit/>
          </a:bodyPr>
          <a:lstStyle/>
          <a:p>
            <a:pPr marL="285750" indent="-285750">
              <a:buFont typeface="Arial" panose="020B0604020202020204" pitchFamily="34" charset="0"/>
              <a:buChar char="•"/>
            </a:pPr>
            <a:r>
              <a:rPr lang="en-US" dirty="0"/>
              <a:t>Here, There are two types of login namely Admin Login and Customer Login.</a:t>
            </a:r>
          </a:p>
          <a:p>
            <a:endParaRPr lang="en-US" dirty="0"/>
          </a:p>
          <a:p>
            <a:pPr marL="285750" indent="-285750">
              <a:buFont typeface="Arial" panose="020B0604020202020204" pitchFamily="34" charset="0"/>
              <a:buChar char="•"/>
            </a:pPr>
            <a:r>
              <a:rPr lang="en-US" dirty="0"/>
              <a:t>When the admin or customer who were already registered can login with correct username and password, they will be redirect to their dashboard.</a:t>
            </a:r>
          </a:p>
        </p:txBody>
      </p:sp>
    </p:spTree>
    <p:extLst>
      <p:ext uri="{BB962C8B-B14F-4D97-AF65-F5344CB8AC3E}">
        <p14:creationId xmlns:p14="http://schemas.microsoft.com/office/powerpoint/2010/main" val="458199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CF987-FEB6-4B21-BE9A-2108C1359DD0}"/>
              </a:ext>
            </a:extLst>
          </p:cNvPr>
          <p:cNvSpPr>
            <a:spLocks noGrp="1"/>
          </p:cNvSpPr>
          <p:nvPr>
            <p:ph type="title"/>
          </p:nvPr>
        </p:nvSpPr>
        <p:spPr>
          <a:xfrm>
            <a:off x="404446" y="0"/>
            <a:ext cx="10515600" cy="1325563"/>
          </a:xfrm>
          <a:noFill/>
        </p:spPr>
        <p:txBody>
          <a:bodyPr>
            <a:normAutofit/>
          </a:bodyPr>
          <a:lstStyle/>
          <a:p>
            <a:r>
              <a:rPr lang="en-US" sz="2800" dirty="0"/>
              <a:t>ADMIN LOGIN</a:t>
            </a:r>
          </a:p>
        </p:txBody>
      </p:sp>
      <p:sp>
        <p:nvSpPr>
          <p:cNvPr id="3" name="Slide Number Placeholder 2">
            <a:extLst>
              <a:ext uri="{FF2B5EF4-FFF2-40B4-BE49-F238E27FC236}">
                <a16:creationId xmlns:a16="http://schemas.microsoft.com/office/drawing/2014/main" id="{CBA069D9-8F93-41C2-B124-35A1F6141F4F}"/>
              </a:ext>
            </a:extLst>
          </p:cNvPr>
          <p:cNvSpPr>
            <a:spLocks noGrp="1"/>
          </p:cNvSpPr>
          <p:nvPr>
            <p:ph type="sldNum" sz="quarter" idx="12"/>
          </p:nvPr>
        </p:nvSpPr>
        <p:spPr/>
        <p:txBody>
          <a:bodyPr/>
          <a:lstStyle/>
          <a:p>
            <a:fld id="{82EE24B5-652C-4DB5-B7C3-B5BBEC1280B1}" type="slidenum">
              <a:rPr lang="en-US" smtClean="0"/>
              <a:t>17</a:t>
            </a:fld>
            <a:endParaRPr lang="en-US" dirty="0"/>
          </a:p>
        </p:txBody>
      </p:sp>
      <p:pic>
        <p:nvPicPr>
          <p:cNvPr id="5" name="Picture 4" descr="A screenshot of a computer&#10;&#10;Description automatically generated">
            <a:extLst>
              <a:ext uri="{FF2B5EF4-FFF2-40B4-BE49-F238E27FC236}">
                <a16:creationId xmlns:a16="http://schemas.microsoft.com/office/drawing/2014/main" id="{8F3CFCA4-9B39-4021-B705-60B18F627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6278" y="1944581"/>
            <a:ext cx="8169682" cy="4595446"/>
          </a:xfrm>
          <a:prstGeom prst="rect">
            <a:avLst/>
          </a:prstGeom>
        </p:spPr>
      </p:pic>
      <p:sp>
        <p:nvSpPr>
          <p:cNvPr id="6" name="TextBox 5">
            <a:extLst>
              <a:ext uri="{FF2B5EF4-FFF2-40B4-BE49-F238E27FC236}">
                <a16:creationId xmlns:a16="http://schemas.microsoft.com/office/drawing/2014/main" id="{1270B159-B59D-4E53-872E-83940F6DA002}"/>
              </a:ext>
            </a:extLst>
          </p:cNvPr>
          <p:cNvSpPr txBox="1"/>
          <p:nvPr/>
        </p:nvSpPr>
        <p:spPr>
          <a:xfrm>
            <a:off x="404446" y="566093"/>
            <a:ext cx="4741985" cy="461665"/>
          </a:xfrm>
          <a:prstGeom prst="rect">
            <a:avLst/>
          </a:prstGeom>
          <a:noFill/>
        </p:spPr>
        <p:txBody>
          <a:bodyPr wrap="square" rtlCol="0">
            <a:spAutoFit/>
          </a:bodyPr>
          <a:lstStyle/>
          <a:p>
            <a:r>
              <a:rPr lang="en-US" sz="2400" b="1" dirty="0">
                <a:solidFill>
                  <a:srgbClr val="FFC000"/>
                </a:solidFill>
              </a:rPr>
              <a:t>________________</a:t>
            </a:r>
          </a:p>
        </p:txBody>
      </p:sp>
      <p:sp>
        <p:nvSpPr>
          <p:cNvPr id="7" name="TextBox 6">
            <a:extLst>
              <a:ext uri="{FF2B5EF4-FFF2-40B4-BE49-F238E27FC236}">
                <a16:creationId xmlns:a16="http://schemas.microsoft.com/office/drawing/2014/main" id="{7739C93C-1BF0-47E9-90F1-145FEF86A1CE}"/>
              </a:ext>
            </a:extLst>
          </p:cNvPr>
          <p:cNvSpPr txBox="1"/>
          <p:nvPr/>
        </p:nvSpPr>
        <p:spPr>
          <a:xfrm>
            <a:off x="498231" y="1859339"/>
            <a:ext cx="2854569" cy="3139321"/>
          </a:xfrm>
          <a:prstGeom prst="rect">
            <a:avLst/>
          </a:prstGeom>
          <a:noFill/>
        </p:spPr>
        <p:txBody>
          <a:bodyPr wrap="square" rtlCol="0">
            <a:spAutoFit/>
          </a:bodyPr>
          <a:lstStyle/>
          <a:p>
            <a:pPr marL="285750" indent="-285750">
              <a:buFont typeface="Arial" panose="020B0604020202020204" pitchFamily="34" charset="0"/>
              <a:buChar char="•"/>
            </a:pPr>
            <a:r>
              <a:rPr lang="en-US" dirty="0"/>
              <a:t>When admin enters correct username and password, they will be redirect to their dashboard.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 they have certain functions like add customers, edit/delete customer details.</a:t>
            </a:r>
          </a:p>
        </p:txBody>
      </p:sp>
    </p:spTree>
    <p:extLst>
      <p:ext uri="{BB962C8B-B14F-4D97-AF65-F5344CB8AC3E}">
        <p14:creationId xmlns:p14="http://schemas.microsoft.com/office/powerpoint/2010/main" val="3464292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EA824-3410-47A1-B67E-CEA28B84D013}"/>
              </a:ext>
            </a:extLst>
          </p:cNvPr>
          <p:cNvSpPr>
            <a:spLocks noGrp="1"/>
          </p:cNvSpPr>
          <p:nvPr>
            <p:ph type="title"/>
          </p:nvPr>
        </p:nvSpPr>
        <p:spPr>
          <a:xfrm>
            <a:off x="838200" y="365125"/>
            <a:ext cx="10515600" cy="748567"/>
          </a:xfrm>
        </p:spPr>
        <p:txBody>
          <a:bodyPr>
            <a:normAutofit/>
          </a:bodyPr>
          <a:lstStyle/>
          <a:p>
            <a:r>
              <a:rPr lang="en-US" sz="2800" dirty="0"/>
              <a:t>ADMIN DASHBOARD</a:t>
            </a:r>
          </a:p>
        </p:txBody>
      </p:sp>
      <p:sp>
        <p:nvSpPr>
          <p:cNvPr id="3" name="Slide Number Placeholder 2">
            <a:extLst>
              <a:ext uri="{FF2B5EF4-FFF2-40B4-BE49-F238E27FC236}">
                <a16:creationId xmlns:a16="http://schemas.microsoft.com/office/drawing/2014/main" id="{418973FF-2BFB-437D-AA53-C12141257D8B}"/>
              </a:ext>
            </a:extLst>
          </p:cNvPr>
          <p:cNvSpPr>
            <a:spLocks noGrp="1"/>
          </p:cNvSpPr>
          <p:nvPr>
            <p:ph type="sldNum" sz="quarter" idx="12"/>
          </p:nvPr>
        </p:nvSpPr>
        <p:spPr/>
        <p:txBody>
          <a:bodyPr/>
          <a:lstStyle/>
          <a:p>
            <a:fld id="{82EE24B5-652C-4DB5-B7C3-B5BBEC1280B1}" type="slidenum">
              <a:rPr lang="en-US" smtClean="0"/>
              <a:t>18</a:t>
            </a:fld>
            <a:endParaRPr lang="en-US" dirty="0"/>
          </a:p>
        </p:txBody>
      </p:sp>
      <p:pic>
        <p:nvPicPr>
          <p:cNvPr id="5" name="Picture 4" descr="Graphical user interface, website&#10;&#10;Description automatically generated">
            <a:extLst>
              <a:ext uri="{FF2B5EF4-FFF2-40B4-BE49-F238E27FC236}">
                <a16:creationId xmlns:a16="http://schemas.microsoft.com/office/drawing/2014/main" id="{192207D6-EAA2-47D9-83FC-D638B4EF02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9692" y="1504218"/>
            <a:ext cx="8569569" cy="4820383"/>
          </a:xfrm>
          <a:prstGeom prst="rect">
            <a:avLst/>
          </a:prstGeom>
        </p:spPr>
      </p:pic>
      <p:sp>
        <p:nvSpPr>
          <p:cNvPr id="6" name="TextBox 5">
            <a:extLst>
              <a:ext uri="{FF2B5EF4-FFF2-40B4-BE49-F238E27FC236}">
                <a16:creationId xmlns:a16="http://schemas.microsoft.com/office/drawing/2014/main" id="{CE014E1D-8962-4157-9933-05D46313C3BE}"/>
              </a:ext>
            </a:extLst>
          </p:cNvPr>
          <p:cNvSpPr txBox="1"/>
          <p:nvPr/>
        </p:nvSpPr>
        <p:spPr>
          <a:xfrm>
            <a:off x="823545" y="609599"/>
            <a:ext cx="5363308" cy="461665"/>
          </a:xfrm>
          <a:prstGeom prst="rect">
            <a:avLst/>
          </a:prstGeom>
          <a:noFill/>
        </p:spPr>
        <p:txBody>
          <a:bodyPr wrap="square" rtlCol="0">
            <a:spAutoFit/>
          </a:bodyPr>
          <a:lstStyle/>
          <a:p>
            <a:r>
              <a:rPr lang="en-US" sz="2400" b="1" dirty="0">
                <a:solidFill>
                  <a:srgbClr val="FFC000"/>
                </a:solidFill>
              </a:rPr>
              <a:t>_______________________</a:t>
            </a:r>
          </a:p>
        </p:txBody>
      </p:sp>
      <p:sp>
        <p:nvSpPr>
          <p:cNvPr id="7" name="TextBox 6">
            <a:extLst>
              <a:ext uri="{FF2B5EF4-FFF2-40B4-BE49-F238E27FC236}">
                <a16:creationId xmlns:a16="http://schemas.microsoft.com/office/drawing/2014/main" id="{E0AD97EE-AB41-4D26-9112-F6D141E5E3E4}"/>
              </a:ext>
            </a:extLst>
          </p:cNvPr>
          <p:cNvSpPr txBox="1"/>
          <p:nvPr/>
        </p:nvSpPr>
        <p:spPr>
          <a:xfrm>
            <a:off x="211015" y="1559169"/>
            <a:ext cx="2825262" cy="3693319"/>
          </a:xfrm>
          <a:prstGeom prst="rect">
            <a:avLst/>
          </a:prstGeom>
          <a:noFill/>
        </p:spPr>
        <p:txBody>
          <a:bodyPr wrap="square" rtlCol="0">
            <a:spAutoFit/>
          </a:bodyPr>
          <a:lstStyle/>
          <a:p>
            <a:pPr marL="285750" indent="-285750">
              <a:buFont typeface="Arial" panose="020B0604020202020204" pitchFamily="34" charset="0"/>
              <a:buChar char="•"/>
            </a:pPr>
            <a:r>
              <a:rPr lang="en-US" dirty="0"/>
              <a:t>After entering the correct username and password, the admin is redirected to this dashboard.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Here, there is a brief details about the bank policies and admin have certain functions like register customer, customer list, customer operations.</a:t>
            </a:r>
          </a:p>
        </p:txBody>
      </p:sp>
    </p:spTree>
    <p:extLst>
      <p:ext uri="{BB962C8B-B14F-4D97-AF65-F5344CB8AC3E}">
        <p14:creationId xmlns:p14="http://schemas.microsoft.com/office/powerpoint/2010/main" val="1627778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71A5F-5A86-454F-8D47-EE218040CB00}"/>
              </a:ext>
            </a:extLst>
          </p:cNvPr>
          <p:cNvSpPr>
            <a:spLocks noGrp="1"/>
          </p:cNvSpPr>
          <p:nvPr>
            <p:ph type="title"/>
          </p:nvPr>
        </p:nvSpPr>
        <p:spPr>
          <a:xfrm>
            <a:off x="674077" y="0"/>
            <a:ext cx="10515600" cy="1325563"/>
          </a:xfrm>
        </p:spPr>
        <p:txBody>
          <a:bodyPr>
            <a:normAutofit/>
          </a:bodyPr>
          <a:lstStyle/>
          <a:p>
            <a:r>
              <a:rPr lang="en-US" sz="2800" dirty="0"/>
              <a:t>CUSTOMER LIST</a:t>
            </a:r>
          </a:p>
        </p:txBody>
      </p:sp>
      <p:sp>
        <p:nvSpPr>
          <p:cNvPr id="3" name="Slide Number Placeholder 2">
            <a:extLst>
              <a:ext uri="{FF2B5EF4-FFF2-40B4-BE49-F238E27FC236}">
                <a16:creationId xmlns:a16="http://schemas.microsoft.com/office/drawing/2014/main" id="{92A9B28F-C2F9-46BA-B23F-CB6DBEABED5F}"/>
              </a:ext>
            </a:extLst>
          </p:cNvPr>
          <p:cNvSpPr>
            <a:spLocks noGrp="1"/>
          </p:cNvSpPr>
          <p:nvPr>
            <p:ph type="sldNum" sz="quarter" idx="12"/>
          </p:nvPr>
        </p:nvSpPr>
        <p:spPr/>
        <p:txBody>
          <a:bodyPr/>
          <a:lstStyle/>
          <a:p>
            <a:fld id="{82EE24B5-652C-4DB5-B7C3-B5BBEC1280B1}" type="slidenum">
              <a:rPr lang="en-US" smtClean="0"/>
              <a:t>19</a:t>
            </a:fld>
            <a:endParaRPr lang="en-US" dirty="0"/>
          </a:p>
        </p:txBody>
      </p:sp>
      <p:pic>
        <p:nvPicPr>
          <p:cNvPr id="5" name="Picture 4" descr="Graphical user interface, application, table&#10;&#10;Description automatically generated">
            <a:extLst>
              <a:ext uri="{FF2B5EF4-FFF2-40B4-BE49-F238E27FC236}">
                <a16:creationId xmlns:a16="http://schemas.microsoft.com/office/drawing/2014/main" id="{402AB0A8-9BCC-43FF-9150-1C6F40851E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2950" y="1694894"/>
            <a:ext cx="7544452" cy="4243754"/>
          </a:xfrm>
          <a:prstGeom prst="rect">
            <a:avLst/>
          </a:prstGeom>
        </p:spPr>
      </p:pic>
      <p:sp>
        <p:nvSpPr>
          <p:cNvPr id="6" name="TextBox 5">
            <a:extLst>
              <a:ext uri="{FF2B5EF4-FFF2-40B4-BE49-F238E27FC236}">
                <a16:creationId xmlns:a16="http://schemas.microsoft.com/office/drawing/2014/main" id="{08E1FEDE-24F9-424B-BA09-116202A17D1B}"/>
              </a:ext>
            </a:extLst>
          </p:cNvPr>
          <p:cNvSpPr txBox="1"/>
          <p:nvPr/>
        </p:nvSpPr>
        <p:spPr>
          <a:xfrm>
            <a:off x="674077" y="586899"/>
            <a:ext cx="4613031" cy="738664"/>
          </a:xfrm>
          <a:prstGeom prst="rect">
            <a:avLst/>
          </a:prstGeom>
          <a:noFill/>
        </p:spPr>
        <p:txBody>
          <a:bodyPr wrap="square" rtlCol="0">
            <a:spAutoFit/>
          </a:bodyPr>
          <a:lstStyle/>
          <a:p>
            <a:r>
              <a:rPr lang="en-US" sz="2400" b="1" dirty="0">
                <a:solidFill>
                  <a:srgbClr val="FFC000"/>
                </a:solidFill>
              </a:rPr>
              <a:t>__________________</a:t>
            </a:r>
          </a:p>
          <a:p>
            <a:endParaRPr lang="en-US" b="1" dirty="0">
              <a:solidFill>
                <a:srgbClr val="FFC000"/>
              </a:solidFill>
            </a:endParaRPr>
          </a:p>
        </p:txBody>
      </p:sp>
      <p:sp>
        <p:nvSpPr>
          <p:cNvPr id="7" name="TextBox 6">
            <a:extLst>
              <a:ext uri="{FF2B5EF4-FFF2-40B4-BE49-F238E27FC236}">
                <a16:creationId xmlns:a16="http://schemas.microsoft.com/office/drawing/2014/main" id="{09F2DF59-BC14-4EA6-8989-9746726F8BE4}"/>
              </a:ext>
            </a:extLst>
          </p:cNvPr>
          <p:cNvSpPr txBox="1"/>
          <p:nvPr/>
        </p:nvSpPr>
        <p:spPr>
          <a:xfrm>
            <a:off x="533400" y="1694894"/>
            <a:ext cx="3282461" cy="2862322"/>
          </a:xfrm>
          <a:prstGeom prst="rect">
            <a:avLst/>
          </a:prstGeom>
          <a:noFill/>
        </p:spPr>
        <p:txBody>
          <a:bodyPr wrap="square" rtlCol="0">
            <a:spAutoFit/>
          </a:bodyPr>
          <a:lstStyle/>
          <a:p>
            <a:pPr marL="285750" indent="-285750">
              <a:buFont typeface="Arial" panose="020B0604020202020204" pitchFamily="34" charset="0"/>
              <a:buChar char="•"/>
            </a:pPr>
            <a:r>
              <a:rPr lang="en-US" dirty="0"/>
              <a:t>From the dashboard, as shown in the previous image the admin can select the customer list option to display this page.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Here, the admin can view the full details of the customers of the BRYPT Bank from this branch. </a:t>
            </a:r>
          </a:p>
        </p:txBody>
      </p:sp>
    </p:spTree>
    <p:extLst>
      <p:ext uri="{BB962C8B-B14F-4D97-AF65-F5344CB8AC3E}">
        <p14:creationId xmlns:p14="http://schemas.microsoft.com/office/powerpoint/2010/main" val="897217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descr="Man talks by phone">
            <a:extLst>
              <a:ext uri="{FF2B5EF4-FFF2-40B4-BE49-F238E27FC236}">
                <a16:creationId xmlns:a16="http://schemas.microsoft.com/office/drawing/2014/main" id="{2894B736-0F24-454E-8A9D-717EB78697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2" y="4665"/>
            <a:ext cx="6991350" cy="6848669"/>
          </a:xfrm>
          <a:prstGeom prst="rect">
            <a:avLst/>
          </a:prstGeom>
        </p:spPr>
      </p:pic>
      <p:sp>
        <p:nvSpPr>
          <p:cNvPr id="5" name="object 3" descr="Beige rectangle">
            <a:extLst>
              <a:ext uri="{FF2B5EF4-FFF2-40B4-BE49-F238E27FC236}">
                <a16:creationId xmlns:a16="http://schemas.microsoft.com/office/drawing/2014/main" id="{DCF29767-6635-4A46-AB77-672CC90C6FBE}"/>
              </a:ext>
            </a:extLst>
          </p:cNvPr>
          <p:cNvSpPr/>
          <p:nvPr/>
        </p:nvSpPr>
        <p:spPr>
          <a:xfrm>
            <a:off x="8178958" y="919161"/>
            <a:ext cx="4010660" cy="5019675"/>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endParaRPr lang="en-US" dirty="0"/>
          </a:p>
        </p:txBody>
      </p:sp>
      <p:sp>
        <p:nvSpPr>
          <p:cNvPr id="6" name="object 6" descr="Blue rectangle">
            <a:extLst>
              <a:ext uri="{FF2B5EF4-FFF2-40B4-BE49-F238E27FC236}">
                <a16:creationId xmlns:a16="http://schemas.microsoft.com/office/drawing/2014/main" id="{9FABC344-E043-45BE-8588-06C658DBCE70}"/>
              </a:ext>
            </a:extLst>
          </p:cNvPr>
          <p:cNvSpPr/>
          <p:nvPr/>
        </p:nvSpPr>
        <p:spPr>
          <a:xfrm>
            <a:off x="5499893" y="1692008"/>
            <a:ext cx="6689725" cy="3528060"/>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dirty="0"/>
          </a:p>
        </p:txBody>
      </p:sp>
      <p:sp>
        <p:nvSpPr>
          <p:cNvPr id="2" name="Title 1">
            <a:extLst>
              <a:ext uri="{FF2B5EF4-FFF2-40B4-BE49-F238E27FC236}">
                <a16:creationId xmlns:a16="http://schemas.microsoft.com/office/drawing/2014/main" id="{345C5720-51D4-4632-91CD-936B8AB96750}"/>
              </a:ext>
            </a:extLst>
          </p:cNvPr>
          <p:cNvSpPr>
            <a:spLocks noGrp="1"/>
          </p:cNvSpPr>
          <p:nvPr>
            <p:ph type="title"/>
          </p:nvPr>
        </p:nvSpPr>
        <p:spPr>
          <a:xfrm>
            <a:off x="6207698" y="2010827"/>
            <a:ext cx="5165558" cy="833856"/>
          </a:xfrm>
        </p:spPr>
        <p:txBody>
          <a:bodyPr/>
          <a:lstStyle/>
          <a:p>
            <a:r>
              <a:rPr lang="en-US" dirty="0">
                <a:solidFill>
                  <a:schemeClr val="bg1"/>
                </a:solidFill>
              </a:rPr>
              <a:t>OUR BIG </a:t>
            </a:r>
            <a:r>
              <a:rPr lang="en-US" dirty="0">
                <a:solidFill>
                  <a:schemeClr val="bg1"/>
                </a:solidFill>
                <a:latin typeface="Gill Sans MT" panose="020B0502020104020203" pitchFamily="34" charset="0"/>
              </a:rPr>
              <a:t>IDEA</a:t>
            </a:r>
            <a:endParaRPr lang="en-US" dirty="0">
              <a:latin typeface="Gill Sans MT" panose="020B0502020104020203" pitchFamily="34" charset="0"/>
            </a:endParaRPr>
          </a:p>
        </p:txBody>
      </p:sp>
      <p:sp>
        <p:nvSpPr>
          <p:cNvPr id="3" name="Slide Number Placeholder 2">
            <a:extLst>
              <a:ext uri="{FF2B5EF4-FFF2-40B4-BE49-F238E27FC236}">
                <a16:creationId xmlns:a16="http://schemas.microsoft.com/office/drawing/2014/main" id="{24D506CC-0185-443E-82C7-1600C21D6E91}"/>
              </a:ext>
            </a:extLst>
          </p:cNvPr>
          <p:cNvSpPr>
            <a:spLocks noGrp="1"/>
          </p:cNvSpPr>
          <p:nvPr>
            <p:ph type="sldNum" sz="quarter" idx="12"/>
          </p:nvPr>
        </p:nvSpPr>
        <p:spPr/>
        <p:txBody>
          <a:bodyPr/>
          <a:lstStyle/>
          <a:p>
            <a:fld id="{82EE24B5-652C-4DB5-B7C3-B5BBEC1280B1}" type="slidenum">
              <a:rPr lang="en-US" smtClean="0"/>
              <a:t>2</a:t>
            </a:fld>
            <a:endParaRPr lang="en-US" dirty="0"/>
          </a:p>
        </p:txBody>
      </p:sp>
      <p:sp>
        <p:nvSpPr>
          <p:cNvPr id="7" name="object 9" descr="Beige rectangle">
            <a:extLst>
              <a:ext uri="{FF2B5EF4-FFF2-40B4-BE49-F238E27FC236}">
                <a16:creationId xmlns:a16="http://schemas.microsoft.com/office/drawing/2014/main" id="{02C6628C-972C-4717-AAF3-D882B30F6658}"/>
              </a:ext>
            </a:extLst>
          </p:cNvPr>
          <p:cNvSpPr/>
          <p:nvPr/>
        </p:nvSpPr>
        <p:spPr>
          <a:xfrm>
            <a:off x="6428232" y="2740279"/>
            <a:ext cx="2988000" cy="0"/>
          </a:xfrm>
          <a:custGeom>
            <a:avLst/>
            <a:gdLst/>
            <a:ahLst/>
            <a:cxnLst/>
            <a:rect l="l" t="t" r="r" b="b"/>
            <a:pathLst>
              <a:path w="2642870">
                <a:moveTo>
                  <a:pt x="0" y="0"/>
                </a:moveTo>
                <a:lnTo>
                  <a:pt x="2642616" y="0"/>
                </a:lnTo>
              </a:path>
            </a:pathLst>
          </a:custGeom>
          <a:ln w="54863">
            <a:solidFill>
              <a:schemeClr val="accent1"/>
            </a:solidFill>
          </a:ln>
        </p:spPr>
        <p:txBody>
          <a:bodyPr wrap="square" lIns="0" tIns="0" rIns="0" bIns="0" rtlCol="0"/>
          <a:lstStyle/>
          <a:p>
            <a:endParaRPr lang="en-US" dirty="0"/>
          </a:p>
        </p:txBody>
      </p:sp>
      <p:sp>
        <p:nvSpPr>
          <p:cNvPr id="9" name="Content Placeholder 3">
            <a:extLst>
              <a:ext uri="{FF2B5EF4-FFF2-40B4-BE49-F238E27FC236}">
                <a16:creationId xmlns:a16="http://schemas.microsoft.com/office/drawing/2014/main" id="{E7A818AB-B120-41D5-88A6-933AB9CAAE68}"/>
              </a:ext>
            </a:extLst>
          </p:cNvPr>
          <p:cNvSpPr txBox="1">
            <a:spLocks/>
          </p:cNvSpPr>
          <p:nvPr/>
        </p:nvSpPr>
        <p:spPr>
          <a:xfrm>
            <a:off x="6283898" y="2923196"/>
            <a:ext cx="5620893" cy="186425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i="1" spc="-25" dirty="0">
                <a:solidFill>
                  <a:schemeClr val="bg2">
                    <a:lumMod val="20000"/>
                    <a:lumOff val="80000"/>
                  </a:schemeClr>
                </a:solidFill>
                <a:latin typeface="+mj-lt"/>
                <a:cs typeface="Arial"/>
              </a:rPr>
              <a:t>This project is to develop software for bank management system. This project has been developed to carry out the processes easily and quickly, which is not possible with the manuals systems, which can be </a:t>
            </a:r>
            <a:r>
              <a:rPr lang="en-US" sz="1800" b="1" i="1" spc="-25" dirty="0" err="1">
                <a:solidFill>
                  <a:schemeClr val="bg2">
                    <a:lumMod val="20000"/>
                    <a:lumOff val="80000"/>
                  </a:schemeClr>
                </a:solidFill>
                <a:latin typeface="+mj-lt"/>
                <a:cs typeface="Arial"/>
              </a:rPr>
              <a:t>overcomed</a:t>
            </a:r>
            <a:r>
              <a:rPr lang="en-US" sz="1800" b="1" i="1" spc="-25" dirty="0">
                <a:solidFill>
                  <a:schemeClr val="bg2">
                    <a:lumMod val="20000"/>
                    <a:lumOff val="80000"/>
                  </a:schemeClr>
                </a:solidFill>
                <a:latin typeface="+mj-lt"/>
                <a:cs typeface="Arial"/>
              </a:rPr>
              <a:t> by this software. This project is developed using </a:t>
            </a:r>
            <a:r>
              <a:rPr lang="en-US" sz="1800" b="1" i="1" spc="-25" dirty="0" err="1">
                <a:solidFill>
                  <a:schemeClr val="bg2">
                    <a:lumMod val="20000"/>
                    <a:lumOff val="80000"/>
                  </a:schemeClr>
                </a:solidFill>
                <a:latin typeface="+mj-lt"/>
                <a:cs typeface="Arial"/>
              </a:rPr>
              <a:t>springboot</a:t>
            </a:r>
            <a:r>
              <a:rPr lang="en-US" sz="1800" b="1" i="1" spc="-25" dirty="0">
                <a:solidFill>
                  <a:schemeClr val="bg2">
                    <a:lumMod val="20000"/>
                    <a:lumOff val="80000"/>
                  </a:schemeClr>
                </a:solidFill>
                <a:latin typeface="+mj-lt"/>
                <a:cs typeface="Arial"/>
              </a:rPr>
              <a:t> . Hence it provides the complete solution for the current management system.</a:t>
            </a:r>
          </a:p>
        </p:txBody>
      </p:sp>
    </p:spTree>
    <p:extLst>
      <p:ext uri="{BB962C8B-B14F-4D97-AF65-F5344CB8AC3E}">
        <p14:creationId xmlns:p14="http://schemas.microsoft.com/office/powerpoint/2010/main" val="17939497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AB5E0-0256-4AC7-9380-4A7584AB0E3B}"/>
              </a:ext>
            </a:extLst>
          </p:cNvPr>
          <p:cNvSpPr>
            <a:spLocks noGrp="1"/>
          </p:cNvSpPr>
          <p:nvPr>
            <p:ph type="title"/>
          </p:nvPr>
        </p:nvSpPr>
        <p:spPr/>
        <p:txBody>
          <a:bodyPr>
            <a:normAutofit/>
          </a:bodyPr>
          <a:lstStyle/>
          <a:p>
            <a:r>
              <a:rPr lang="en-US" sz="2800" dirty="0"/>
              <a:t>CUSTOMER OPERATION</a:t>
            </a:r>
          </a:p>
        </p:txBody>
      </p:sp>
      <p:sp>
        <p:nvSpPr>
          <p:cNvPr id="3" name="Slide Number Placeholder 2">
            <a:extLst>
              <a:ext uri="{FF2B5EF4-FFF2-40B4-BE49-F238E27FC236}">
                <a16:creationId xmlns:a16="http://schemas.microsoft.com/office/drawing/2014/main" id="{1041A525-ED0A-427D-8113-4A5A082838AD}"/>
              </a:ext>
            </a:extLst>
          </p:cNvPr>
          <p:cNvSpPr>
            <a:spLocks noGrp="1"/>
          </p:cNvSpPr>
          <p:nvPr>
            <p:ph type="sldNum" sz="quarter" idx="12"/>
          </p:nvPr>
        </p:nvSpPr>
        <p:spPr/>
        <p:txBody>
          <a:bodyPr/>
          <a:lstStyle/>
          <a:p>
            <a:fld id="{82EE24B5-652C-4DB5-B7C3-B5BBEC1280B1}" type="slidenum">
              <a:rPr lang="en-US" smtClean="0"/>
              <a:t>20</a:t>
            </a:fld>
            <a:endParaRPr lang="en-US" dirty="0"/>
          </a:p>
        </p:txBody>
      </p:sp>
      <p:sp>
        <p:nvSpPr>
          <p:cNvPr id="6" name="TextBox 5">
            <a:extLst>
              <a:ext uri="{FF2B5EF4-FFF2-40B4-BE49-F238E27FC236}">
                <a16:creationId xmlns:a16="http://schemas.microsoft.com/office/drawing/2014/main" id="{4224076A-2CF3-434C-8507-F7E38FBF4983}"/>
              </a:ext>
            </a:extLst>
          </p:cNvPr>
          <p:cNvSpPr txBox="1"/>
          <p:nvPr/>
        </p:nvSpPr>
        <p:spPr>
          <a:xfrm>
            <a:off x="838200" y="977018"/>
            <a:ext cx="5369170" cy="461665"/>
          </a:xfrm>
          <a:prstGeom prst="rect">
            <a:avLst/>
          </a:prstGeom>
          <a:noFill/>
        </p:spPr>
        <p:txBody>
          <a:bodyPr wrap="square" rtlCol="0">
            <a:spAutoFit/>
          </a:bodyPr>
          <a:lstStyle/>
          <a:p>
            <a:r>
              <a:rPr lang="en-US" sz="2400" b="1" dirty="0">
                <a:solidFill>
                  <a:srgbClr val="FFC000"/>
                </a:solidFill>
              </a:rPr>
              <a:t>___________________________</a:t>
            </a:r>
          </a:p>
        </p:txBody>
      </p:sp>
      <p:sp>
        <p:nvSpPr>
          <p:cNvPr id="7" name="TextBox 6">
            <a:extLst>
              <a:ext uri="{FF2B5EF4-FFF2-40B4-BE49-F238E27FC236}">
                <a16:creationId xmlns:a16="http://schemas.microsoft.com/office/drawing/2014/main" id="{8F4A3018-5048-4A99-B58C-B3B74479AB68}"/>
              </a:ext>
            </a:extLst>
          </p:cNvPr>
          <p:cNvSpPr txBox="1"/>
          <p:nvPr/>
        </p:nvSpPr>
        <p:spPr>
          <a:xfrm>
            <a:off x="539262" y="1969477"/>
            <a:ext cx="3212123" cy="2585323"/>
          </a:xfrm>
          <a:prstGeom prst="rect">
            <a:avLst/>
          </a:prstGeom>
          <a:noFill/>
        </p:spPr>
        <p:txBody>
          <a:bodyPr wrap="square" rtlCol="0">
            <a:spAutoFit/>
          </a:bodyPr>
          <a:lstStyle/>
          <a:p>
            <a:pPr marL="285750" indent="-285750">
              <a:buFont typeface="Arial" panose="020B0604020202020204" pitchFamily="34" charset="0"/>
              <a:buChar char="•"/>
            </a:pPr>
            <a:r>
              <a:rPr lang="en-US" dirty="0"/>
              <a:t>From the panel, the admin can select the customer operations option to view this page.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this page the admin can edit the customer details or delete a customer completely.</a:t>
            </a:r>
          </a:p>
        </p:txBody>
      </p:sp>
      <p:pic>
        <p:nvPicPr>
          <p:cNvPr id="8" name="Picture 7" descr="Graphical user interface&#10;&#10;Description automatically generated">
            <a:extLst>
              <a:ext uri="{FF2B5EF4-FFF2-40B4-BE49-F238E27FC236}">
                <a16:creationId xmlns:a16="http://schemas.microsoft.com/office/drawing/2014/main" id="{D92B0E67-F75F-4F42-8E18-AA3ABB90C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4074" y="1986189"/>
            <a:ext cx="8011886" cy="4506686"/>
          </a:xfrm>
          <a:prstGeom prst="rect">
            <a:avLst/>
          </a:prstGeom>
        </p:spPr>
      </p:pic>
    </p:spTree>
    <p:extLst>
      <p:ext uri="{BB962C8B-B14F-4D97-AF65-F5344CB8AC3E}">
        <p14:creationId xmlns:p14="http://schemas.microsoft.com/office/powerpoint/2010/main" val="11716528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16D36-46A7-450E-B8F4-DA737E16E39A}"/>
              </a:ext>
            </a:extLst>
          </p:cNvPr>
          <p:cNvSpPr>
            <a:spLocks noGrp="1"/>
          </p:cNvSpPr>
          <p:nvPr>
            <p:ph type="title"/>
          </p:nvPr>
        </p:nvSpPr>
        <p:spPr/>
        <p:txBody>
          <a:bodyPr>
            <a:normAutofit/>
          </a:bodyPr>
          <a:lstStyle/>
          <a:p>
            <a:r>
              <a:rPr lang="en-US" sz="2800" dirty="0"/>
              <a:t>EDIT CUSTOMER</a:t>
            </a:r>
          </a:p>
        </p:txBody>
      </p:sp>
      <p:sp>
        <p:nvSpPr>
          <p:cNvPr id="3" name="Slide Number Placeholder 2">
            <a:extLst>
              <a:ext uri="{FF2B5EF4-FFF2-40B4-BE49-F238E27FC236}">
                <a16:creationId xmlns:a16="http://schemas.microsoft.com/office/drawing/2014/main" id="{97ACD220-942C-4BF0-98CE-17ED44250CEB}"/>
              </a:ext>
            </a:extLst>
          </p:cNvPr>
          <p:cNvSpPr>
            <a:spLocks noGrp="1"/>
          </p:cNvSpPr>
          <p:nvPr>
            <p:ph type="sldNum" sz="quarter" idx="12"/>
          </p:nvPr>
        </p:nvSpPr>
        <p:spPr/>
        <p:txBody>
          <a:bodyPr/>
          <a:lstStyle/>
          <a:p>
            <a:fld id="{82EE24B5-652C-4DB5-B7C3-B5BBEC1280B1}" type="slidenum">
              <a:rPr lang="en-US" smtClean="0"/>
              <a:t>21</a:t>
            </a:fld>
            <a:endParaRPr lang="en-US" dirty="0"/>
          </a:p>
        </p:txBody>
      </p:sp>
      <p:sp>
        <p:nvSpPr>
          <p:cNvPr id="4" name="TextBox 3">
            <a:extLst>
              <a:ext uri="{FF2B5EF4-FFF2-40B4-BE49-F238E27FC236}">
                <a16:creationId xmlns:a16="http://schemas.microsoft.com/office/drawing/2014/main" id="{3A7ED655-BE25-4DC8-9E09-A70C4681B634}"/>
              </a:ext>
            </a:extLst>
          </p:cNvPr>
          <p:cNvSpPr txBox="1"/>
          <p:nvPr/>
        </p:nvSpPr>
        <p:spPr>
          <a:xfrm>
            <a:off x="838200" y="934121"/>
            <a:ext cx="3563816" cy="461665"/>
          </a:xfrm>
          <a:prstGeom prst="rect">
            <a:avLst/>
          </a:prstGeom>
          <a:noFill/>
        </p:spPr>
        <p:txBody>
          <a:bodyPr wrap="square" rtlCol="0">
            <a:spAutoFit/>
          </a:bodyPr>
          <a:lstStyle/>
          <a:p>
            <a:r>
              <a:rPr lang="en-US" sz="2400" b="1" dirty="0">
                <a:solidFill>
                  <a:srgbClr val="FFC000"/>
                </a:solidFill>
              </a:rPr>
              <a:t>__________________</a:t>
            </a:r>
          </a:p>
        </p:txBody>
      </p:sp>
      <p:sp>
        <p:nvSpPr>
          <p:cNvPr id="5" name="TextBox 4">
            <a:extLst>
              <a:ext uri="{FF2B5EF4-FFF2-40B4-BE49-F238E27FC236}">
                <a16:creationId xmlns:a16="http://schemas.microsoft.com/office/drawing/2014/main" id="{BA86AE52-9084-4F72-8552-9E2CCE5A48C9}"/>
              </a:ext>
            </a:extLst>
          </p:cNvPr>
          <p:cNvSpPr txBox="1"/>
          <p:nvPr/>
        </p:nvSpPr>
        <p:spPr>
          <a:xfrm>
            <a:off x="703385" y="1969477"/>
            <a:ext cx="3118338"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This page appears when the admin click the edit button from the customer operation page.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Here the admin can edit the information of a selected customer.</a:t>
            </a:r>
          </a:p>
        </p:txBody>
      </p:sp>
      <p:pic>
        <p:nvPicPr>
          <p:cNvPr id="7" name="Picture 6" descr="A screenshot of a computer&#10;&#10;Description automatically generated with medium confidence">
            <a:extLst>
              <a:ext uri="{FF2B5EF4-FFF2-40B4-BE49-F238E27FC236}">
                <a16:creationId xmlns:a16="http://schemas.microsoft.com/office/drawing/2014/main" id="{12E3A81C-93D4-4D49-9D55-E02F322FB6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4473" y="1981407"/>
            <a:ext cx="7779657" cy="4376057"/>
          </a:xfrm>
          <a:prstGeom prst="rect">
            <a:avLst/>
          </a:prstGeom>
        </p:spPr>
      </p:pic>
    </p:spTree>
    <p:extLst>
      <p:ext uri="{BB962C8B-B14F-4D97-AF65-F5344CB8AC3E}">
        <p14:creationId xmlns:p14="http://schemas.microsoft.com/office/powerpoint/2010/main" val="39525061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048FF-F8D1-43C1-9C17-9E9B96AE13D8}"/>
              </a:ext>
            </a:extLst>
          </p:cNvPr>
          <p:cNvSpPr>
            <a:spLocks noGrp="1"/>
          </p:cNvSpPr>
          <p:nvPr>
            <p:ph type="title"/>
          </p:nvPr>
        </p:nvSpPr>
        <p:spPr>
          <a:xfrm>
            <a:off x="498230" y="95494"/>
            <a:ext cx="9607062" cy="1325563"/>
          </a:xfrm>
        </p:spPr>
        <p:txBody>
          <a:bodyPr>
            <a:normAutofit/>
          </a:bodyPr>
          <a:lstStyle/>
          <a:p>
            <a:r>
              <a:rPr lang="en-US" sz="2400" dirty="0"/>
              <a:t>ADMIN’S CUSTOMER REGISTRATION</a:t>
            </a:r>
          </a:p>
        </p:txBody>
      </p:sp>
      <p:sp>
        <p:nvSpPr>
          <p:cNvPr id="3" name="Slide Number Placeholder 2">
            <a:extLst>
              <a:ext uri="{FF2B5EF4-FFF2-40B4-BE49-F238E27FC236}">
                <a16:creationId xmlns:a16="http://schemas.microsoft.com/office/drawing/2014/main" id="{6FF71352-B34C-4B06-A4AF-AB8F9EBBC2E3}"/>
              </a:ext>
            </a:extLst>
          </p:cNvPr>
          <p:cNvSpPr>
            <a:spLocks noGrp="1"/>
          </p:cNvSpPr>
          <p:nvPr>
            <p:ph type="sldNum" sz="quarter" idx="12"/>
          </p:nvPr>
        </p:nvSpPr>
        <p:spPr/>
        <p:txBody>
          <a:bodyPr/>
          <a:lstStyle/>
          <a:p>
            <a:fld id="{82EE24B5-652C-4DB5-B7C3-B5BBEC1280B1}" type="slidenum">
              <a:rPr lang="en-US" smtClean="0"/>
              <a:t>22</a:t>
            </a:fld>
            <a:endParaRPr lang="en-US" dirty="0"/>
          </a:p>
        </p:txBody>
      </p:sp>
      <p:pic>
        <p:nvPicPr>
          <p:cNvPr id="5" name="Picture 4" descr="A screenshot of a computer&#10;&#10;Description automatically generated with medium confidence">
            <a:extLst>
              <a:ext uri="{FF2B5EF4-FFF2-40B4-BE49-F238E27FC236}">
                <a16:creationId xmlns:a16="http://schemas.microsoft.com/office/drawing/2014/main" id="{EBD2BC97-CACE-4D71-8D7F-D45866FB43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5437" y="1567733"/>
            <a:ext cx="8190523" cy="4607169"/>
          </a:xfrm>
          <a:prstGeom prst="rect">
            <a:avLst/>
          </a:prstGeom>
        </p:spPr>
      </p:pic>
      <p:sp>
        <p:nvSpPr>
          <p:cNvPr id="6" name="TextBox 5">
            <a:extLst>
              <a:ext uri="{FF2B5EF4-FFF2-40B4-BE49-F238E27FC236}">
                <a16:creationId xmlns:a16="http://schemas.microsoft.com/office/drawing/2014/main" id="{344A908D-4424-4A1A-865E-85CE28B4B37A}"/>
              </a:ext>
            </a:extLst>
          </p:cNvPr>
          <p:cNvSpPr txBox="1"/>
          <p:nvPr/>
        </p:nvSpPr>
        <p:spPr>
          <a:xfrm>
            <a:off x="498230" y="683098"/>
            <a:ext cx="8563708" cy="461665"/>
          </a:xfrm>
          <a:prstGeom prst="rect">
            <a:avLst/>
          </a:prstGeom>
          <a:noFill/>
        </p:spPr>
        <p:txBody>
          <a:bodyPr wrap="square" rtlCol="0">
            <a:spAutoFit/>
          </a:bodyPr>
          <a:lstStyle/>
          <a:p>
            <a:r>
              <a:rPr lang="en-US" sz="2400" b="1" dirty="0">
                <a:solidFill>
                  <a:srgbClr val="FFC000"/>
                </a:solidFill>
              </a:rPr>
              <a:t>___________________________________</a:t>
            </a:r>
          </a:p>
        </p:txBody>
      </p:sp>
      <p:sp>
        <p:nvSpPr>
          <p:cNvPr id="8" name="TextBox 7">
            <a:extLst>
              <a:ext uri="{FF2B5EF4-FFF2-40B4-BE49-F238E27FC236}">
                <a16:creationId xmlns:a16="http://schemas.microsoft.com/office/drawing/2014/main" id="{9A21F09A-ABC9-49C7-A836-C159563D2C6C}"/>
              </a:ext>
            </a:extLst>
          </p:cNvPr>
          <p:cNvSpPr txBox="1"/>
          <p:nvPr/>
        </p:nvSpPr>
        <p:spPr>
          <a:xfrm>
            <a:off x="498230" y="2103472"/>
            <a:ext cx="2889739" cy="2308324"/>
          </a:xfrm>
          <a:prstGeom prst="rect">
            <a:avLst/>
          </a:prstGeom>
          <a:noFill/>
        </p:spPr>
        <p:txBody>
          <a:bodyPr wrap="square" rtlCol="0">
            <a:spAutoFit/>
          </a:bodyPr>
          <a:lstStyle/>
          <a:p>
            <a:pPr marL="285750" indent="-285750">
              <a:buFont typeface="Arial" panose="020B0604020202020204" pitchFamily="34" charset="0"/>
              <a:buChar char="•"/>
            </a:pPr>
            <a:r>
              <a:rPr lang="en-US" dirty="0"/>
              <a:t>From the panel, the admin can select the Customer Registration option.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Here, the admin can create a new customer for the </a:t>
            </a:r>
            <a:r>
              <a:rPr lang="en-US" dirty="0" err="1"/>
              <a:t>Brypt</a:t>
            </a:r>
            <a:r>
              <a:rPr lang="en-US" dirty="0"/>
              <a:t> Bank.  </a:t>
            </a:r>
          </a:p>
        </p:txBody>
      </p:sp>
    </p:spTree>
    <p:extLst>
      <p:ext uri="{BB962C8B-B14F-4D97-AF65-F5344CB8AC3E}">
        <p14:creationId xmlns:p14="http://schemas.microsoft.com/office/powerpoint/2010/main" val="71044564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435EC-D4AE-4D85-9AE4-D7866F7E4961}"/>
              </a:ext>
            </a:extLst>
          </p:cNvPr>
          <p:cNvSpPr>
            <a:spLocks noGrp="1"/>
          </p:cNvSpPr>
          <p:nvPr>
            <p:ph type="title"/>
          </p:nvPr>
        </p:nvSpPr>
        <p:spPr>
          <a:xfrm>
            <a:off x="498231" y="0"/>
            <a:ext cx="10515600" cy="1325563"/>
          </a:xfrm>
        </p:spPr>
        <p:txBody>
          <a:bodyPr>
            <a:normAutofit/>
          </a:bodyPr>
          <a:lstStyle/>
          <a:p>
            <a:r>
              <a:rPr lang="en-US" sz="2800" dirty="0"/>
              <a:t>CUSTOMER LOGIN</a:t>
            </a:r>
          </a:p>
        </p:txBody>
      </p:sp>
      <p:sp>
        <p:nvSpPr>
          <p:cNvPr id="3" name="Slide Number Placeholder 2">
            <a:extLst>
              <a:ext uri="{FF2B5EF4-FFF2-40B4-BE49-F238E27FC236}">
                <a16:creationId xmlns:a16="http://schemas.microsoft.com/office/drawing/2014/main" id="{34BDA2B7-0C86-4A73-A4D0-E9A43EF6FA6E}"/>
              </a:ext>
            </a:extLst>
          </p:cNvPr>
          <p:cNvSpPr>
            <a:spLocks noGrp="1"/>
          </p:cNvSpPr>
          <p:nvPr>
            <p:ph type="sldNum" sz="quarter" idx="12"/>
          </p:nvPr>
        </p:nvSpPr>
        <p:spPr/>
        <p:txBody>
          <a:bodyPr/>
          <a:lstStyle/>
          <a:p>
            <a:fld id="{82EE24B5-652C-4DB5-B7C3-B5BBEC1280B1}" type="slidenum">
              <a:rPr lang="en-US" smtClean="0"/>
              <a:t>23</a:t>
            </a:fld>
            <a:endParaRPr lang="en-US" dirty="0"/>
          </a:p>
        </p:txBody>
      </p:sp>
      <p:pic>
        <p:nvPicPr>
          <p:cNvPr id="5" name="Picture 4" descr="A screenshot of a computer&#10;&#10;Description automatically generated with medium confidence">
            <a:extLst>
              <a:ext uri="{FF2B5EF4-FFF2-40B4-BE49-F238E27FC236}">
                <a16:creationId xmlns:a16="http://schemas.microsoft.com/office/drawing/2014/main" id="{C40890B8-ADD1-4322-9F20-BD82417019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7212" y="1557719"/>
            <a:ext cx="7898748" cy="4443046"/>
          </a:xfrm>
          <a:prstGeom prst="rect">
            <a:avLst/>
          </a:prstGeom>
        </p:spPr>
      </p:pic>
      <p:sp>
        <p:nvSpPr>
          <p:cNvPr id="6" name="TextBox 5">
            <a:extLst>
              <a:ext uri="{FF2B5EF4-FFF2-40B4-BE49-F238E27FC236}">
                <a16:creationId xmlns:a16="http://schemas.microsoft.com/office/drawing/2014/main" id="{25762829-F0DC-4914-B032-5179117D8982}"/>
              </a:ext>
            </a:extLst>
          </p:cNvPr>
          <p:cNvSpPr txBox="1"/>
          <p:nvPr/>
        </p:nvSpPr>
        <p:spPr>
          <a:xfrm>
            <a:off x="498231" y="662781"/>
            <a:ext cx="5386754" cy="461665"/>
          </a:xfrm>
          <a:prstGeom prst="rect">
            <a:avLst/>
          </a:prstGeom>
          <a:noFill/>
        </p:spPr>
        <p:txBody>
          <a:bodyPr wrap="square" rtlCol="0">
            <a:spAutoFit/>
          </a:bodyPr>
          <a:lstStyle/>
          <a:p>
            <a:r>
              <a:rPr lang="en-US" sz="2400" b="1" dirty="0">
                <a:solidFill>
                  <a:srgbClr val="FFC000"/>
                </a:solidFill>
              </a:rPr>
              <a:t>______________________</a:t>
            </a:r>
          </a:p>
        </p:txBody>
      </p:sp>
      <p:sp>
        <p:nvSpPr>
          <p:cNvPr id="9" name="TextBox 8">
            <a:extLst>
              <a:ext uri="{FF2B5EF4-FFF2-40B4-BE49-F238E27FC236}">
                <a16:creationId xmlns:a16="http://schemas.microsoft.com/office/drawing/2014/main" id="{57337B04-B9CE-4797-8B9E-9C21964B6E08}"/>
              </a:ext>
            </a:extLst>
          </p:cNvPr>
          <p:cNvSpPr txBox="1"/>
          <p:nvPr/>
        </p:nvSpPr>
        <p:spPr>
          <a:xfrm>
            <a:off x="366040" y="1878018"/>
            <a:ext cx="3420207" cy="3416320"/>
          </a:xfrm>
          <a:prstGeom prst="rect">
            <a:avLst/>
          </a:prstGeom>
          <a:noFill/>
        </p:spPr>
        <p:txBody>
          <a:bodyPr wrap="square">
            <a:spAutoFit/>
          </a:bodyPr>
          <a:lstStyle/>
          <a:p>
            <a:pPr marL="285750" indent="-285750">
              <a:buFont typeface="Arial" panose="020B0604020202020204" pitchFamily="34" charset="0"/>
              <a:buChar char="•"/>
            </a:pPr>
            <a:r>
              <a:rPr lang="en-US" dirty="0"/>
              <a:t>Here, a pre-existing customer can login to their page or a new customer can register their details and create an account in the bank.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When customer enters correct username and password, they will be redirect to their dashboard.</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6555980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EA824-3410-47A1-B67E-CEA28B84D013}"/>
              </a:ext>
            </a:extLst>
          </p:cNvPr>
          <p:cNvSpPr>
            <a:spLocks noGrp="1"/>
          </p:cNvSpPr>
          <p:nvPr>
            <p:ph type="title"/>
          </p:nvPr>
        </p:nvSpPr>
        <p:spPr>
          <a:xfrm>
            <a:off x="838200" y="365125"/>
            <a:ext cx="10515600" cy="748567"/>
          </a:xfrm>
        </p:spPr>
        <p:txBody>
          <a:bodyPr>
            <a:normAutofit/>
          </a:bodyPr>
          <a:lstStyle/>
          <a:p>
            <a:r>
              <a:rPr lang="en-US" sz="2800" dirty="0"/>
              <a:t>CUSTOMER DASHBOARD</a:t>
            </a:r>
          </a:p>
        </p:txBody>
      </p:sp>
      <p:sp>
        <p:nvSpPr>
          <p:cNvPr id="3" name="Slide Number Placeholder 2">
            <a:extLst>
              <a:ext uri="{FF2B5EF4-FFF2-40B4-BE49-F238E27FC236}">
                <a16:creationId xmlns:a16="http://schemas.microsoft.com/office/drawing/2014/main" id="{418973FF-2BFB-437D-AA53-C12141257D8B}"/>
              </a:ext>
            </a:extLst>
          </p:cNvPr>
          <p:cNvSpPr>
            <a:spLocks noGrp="1"/>
          </p:cNvSpPr>
          <p:nvPr>
            <p:ph type="sldNum" sz="quarter" idx="12"/>
          </p:nvPr>
        </p:nvSpPr>
        <p:spPr/>
        <p:txBody>
          <a:bodyPr/>
          <a:lstStyle/>
          <a:p>
            <a:fld id="{82EE24B5-652C-4DB5-B7C3-B5BBEC1280B1}" type="slidenum">
              <a:rPr lang="en-US" smtClean="0"/>
              <a:t>24</a:t>
            </a:fld>
            <a:endParaRPr lang="en-US" dirty="0"/>
          </a:p>
        </p:txBody>
      </p:sp>
      <p:sp>
        <p:nvSpPr>
          <p:cNvPr id="6" name="TextBox 5">
            <a:extLst>
              <a:ext uri="{FF2B5EF4-FFF2-40B4-BE49-F238E27FC236}">
                <a16:creationId xmlns:a16="http://schemas.microsoft.com/office/drawing/2014/main" id="{CE014E1D-8962-4157-9933-05D46313C3BE}"/>
              </a:ext>
            </a:extLst>
          </p:cNvPr>
          <p:cNvSpPr txBox="1"/>
          <p:nvPr/>
        </p:nvSpPr>
        <p:spPr>
          <a:xfrm>
            <a:off x="823545" y="609599"/>
            <a:ext cx="5363308" cy="461665"/>
          </a:xfrm>
          <a:prstGeom prst="rect">
            <a:avLst/>
          </a:prstGeom>
          <a:noFill/>
        </p:spPr>
        <p:txBody>
          <a:bodyPr wrap="square" rtlCol="0">
            <a:spAutoFit/>
          </a:bodyPr>
          <a:lstStyle/>
          <a:p>
            <a:r>
              <a:rPr lang="en-US" sz="2400" b="1" dirty="0">
                <a:solidFill>
                  <a:srgbClr val="FFC000"/>
                </a:solidFill>
              </a:rPr>
              <a:t>_______________________</a:t>
            </a:r>
          </a:p>
        </p:txBody>
      </p:sp>
      <p:sp>
        <p:nvSpPr>
          <p:cNvPr id="7" name="TextBox 6">
            <a:extLst>
              <a:ext uri="{FF2B5EF4-FFF2-40B4-BE49-F238E27FC236}">
                <a16:creationId xmlns:a16="http://schemas.microsoft.com/office/drawing/2014/main" id="{E0AD97EE-AB41-4D26-9112-F6D141E5E3E4}"/>
              </a:ext>
            </a:extLst>
          </p:cNvPr>
          <p:cNvSpPr txBox="1"/>
          <p:nvPr/>
        </p:nvSpPr>
        <p:spPr>
          <a:xfrm>
            <a:off x="211015" y="1559169"/>
            <a:ext cx="2825262" cy="3970318"/>
          </a:xfrm>
          <a:prstGeom prst="rect">
            <a:avLst/>
          </a:prstGeom>
          <a:noFill/>
        </p:spPr>
        <p:txBody>
          <a:bodyPr wrap="square" rtlCol="0">
            <a:spAutoFit/>
          </a:bodyPr>
          <a:lstStyle/>
          <a:p>
            <a:pPr marL="285750" indent="-285750">
              <a:buFont typeface="Arial" panose="020B0604020202020204" pitchFamily="34" charset="0"/>
              <a:buChar char="•"/>
            </a:pPr>
            <a:r>
              <a:rPr lang="en-US" dirty="0"/>
              <a:t>After entering the correct username and password, the customer is redirected to this dashboard.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Here, there is a brief details about the bank policies and customer have certain functions like add beneficiary, transfer money, add money and pay utilities.</a:t>
            </a:r>
          </a:p>
        </p:txBody>
      </p:sp>
      <p:pic>
        <p:nvPicPr>
          <p:cNvPr id="10" name="Picture 9" descr="Graphical user interface, website&#10;&#10;Description automatically generated">
            <a:extLst>
              <a:ext uri="{FF2B5EF4-FFF2-40B4-BE49-F238E27FC236}">
                <a16:creationId xmlns:a16="http://schemas.microsoft.com/office/drawing/2014/main" id="{45CE685B-36F2-4512-8EF6-C46328890E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2367" y="1498081"/>
            <a:ext cx="8879633" cy="4994794"/>
          </a:xfrm>
          <a:prstGeom prst="rect">
            <a:avLst/>
          </a:prstGeom>
        </p:spPr>
      </p:pic>
    </p:spTree>
    <p:extLst>
      <p:ext uri="{BB962C8B-B14F-4D97-AF65-F5344CB8AC3E}">
        <p14:creationId xmlns:p14="http://schemas.microsoft.com/office/powerpoint/2010/main" val="26907184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697E9-9170-4A69-9681-B5FE7E3A919C}"/>
              </a:ext>
            </a:extLst>
          </p:cNvPr>
          <p:cNvSpPr>
            <a:spLocks noGrp="1"/>
          </p:cNvSpPr>
          <p:nvPr>
            <p:ph type="title"/>
          </p:nvPr>
        </p:nvSpPr>
        <p:spPr/>
        <p:txBody>
          <a:bodyPr/>
          <a:lstStyle/>
          <a:p>
            <a:r>
              <a:rPr lang="en-US" dirty="0"/>
              <a:t>ADD BENEFICIARY</a:t>
            </a:r>
          </a:p>
        </p:txBody>
      </p:sp>
      <p:sp>
        <p:nvSpPr>
          <p:cNvPr id="3" name="Slide Number Placeholder 2">
            <a:extLst>
              <a:ext uri="{FF2B5EF4-FFF2-40B4-BE49-F238E27FC236}">
                <a16:creationId xmlns:a16="http://schemas.microsoft.com/office/drawing/2014/main" id="{D2849833-9BF6-44C2-BE62-8C8A953FF705}"/>
              </a:ext>
            </a:extLst>
          </p:cNvPr>
          <p:cNvSpPr>
            <a:spLocks noGrp="1"/>
          </p:cNvSpPr>
          <p:nvPr>
            <p:ph type="sldNum" sz="quarter" idx="12"/>
          </p:nvPr>
        </p:nvSpPr>
        <p:spPr/>
        <p:txBody>
          <a:bodyPr/>
          <a:lstStyle/>
          <a:p>
            <a:fld id="{82EE24B5-652C-4DB5-B7C3-B5BBEC1280B1}" type="slidenum">
              <a:rPr lang="en-US" smtClean="0"/>
              <a:t>25</a:t>
            </a:fld>
            <a:endParaRPr lang="en-US" dirty="0"/>
          </a:p>
        </p:txBody>
      </p:sp>
      <p:sp>
        <p:nvSpPr>
          <p:cNvPr id="4" name="TextBox 3">
            <a:extLst>
              <a:ext uri="{FF2B5EF4-FFF2-40B4-BE49-F238E27FC236}">
                <a16:creationId xmlns:a16="http://schemas.microsoft.com/office/drawing/2014/main" id="{9F7CC622-503D-4522-BD7E-3519F06D3BDD}"/>
              </a:ext>
            </a:extLst>
          </p:cNvPr>
          <p:cNvSpPr txBox="1"/>
          <p:nvPr/>
        </p:nvSpPr>
        <p:spPr>
          <a:xfrm>
            <a:off x="668215" y="2086708"/>
            <a:ext cx="3376247" cy="2308324"/>
          </a:xfrm>
          <a:prstGeom prst="rect">
            <a:avLst/>
          </a:prstGeom>
          <a:noFill/>
        </p:spPr>
        <p:txBody>
          <a:bodyPr wrap="square" rtlCol="0">
            <a:spAutoFit/>
          </a:bodyPr>
          <a:lstStyle/>
          <a:p>
            <a:pPr marL="285750" indent="-285750">
              <a:buFont typeface="Arial" panose="020B0604020202020204" pitchFamily="34" charset="0"/>
              <a:buChar char="•"/>
            </a:pPr>
            <a:r>
              <a:rPr lang="en-US" dirty="0"/>
              <a:t>From the panel the customer can select the add beneficiary option to add beneficiary.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After adding the beneficiary the customer can transfer money to that payee.</a:t>
            </a:r>
          </a:p>
        </p:txBody>
      </p:sp>
      <p:sp>
        <p:nvSpPr>
          <p:cNvPr id="6" name="TextBox 5">
            <a:extLst>
              <a:ext uri="{FF2B5EF4-FFF2-40B4-BE49-F238E27FC236}">
                <a16:creationId xmlns:a16="http://schemas.microsoft.com/office/drawing/2014/main" id="{0DF156B0-C4EE-413A-AA65-8A6A1D4C61E1}"/>
              </a:ext>
            </a:extLst>
          </p:cNvPr>
          <p:cNvSpPr txBox="1"/>
          <p:nvPr/>
        </p:nvSpPr>
        <p:spPr>
          <a:xfrm>
            <a:off x="838200" y="899719"/>
            <a:ext cx="6096000" cy="523220"/>
          </a:xfrm>
          <a:prstGeom prst="rect">
            <a:avLst/>
          </a:prstGeom>
          <a:noFill/>
        </p:spPr>
        <p:txBody>
          <a:bodyPr wrap="square">
            <a:spAutoFit/>
          </a:bodyPr>
          <a:lstStyle/>
          <a:p>
            <a:r>
              <a:rPr lang="en-US" sz="2800" b="1" dirty="0">
                <a:solidFill>
                  <a:srgbClr val="FFC000"/>
                </a:solidFill>
              </a:rPr>
              <a:t>_____________________</a:t>
            </a:r>
          </a:p>
        </p:txBody>
      </p:sp>
      <p:pic>
        <p:nvPicPr>
          <p:cNvPr id="7" name="Picture 6" descr="Graphical user interface&#10;&#10;Description automatically generated">
            <a:extLst>
              <a:ext uri="{FF2B5EF4-FFF2-40B4-BE49-F238E27FC236}">
                <a16:creationId xmlns:a16="http://schemas.microsoft.com/office/drawing/2014/main" id="{E33597E4-783B-46AB-83FC-56CAAB0C9D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8106" y="2086708"/>
            <a:ext cx="7713306" cy="4338735"/>
          </a:xfrm>
          <a:prstGeom prst="rect">
            <a:avLst/>
          </a:prstGeom>
        </p:spPr>
      </p:pic>
    </p:spTree>
    <p:extLst>
      <p:ext uri="{BB962C8B-B14F-4D97-AF65-F5344CB8AC3E}">
        <p14:creationId xmlns:p14="http://schemas.microsoft.com/office/powerpoint/2010/main" val="9363205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5FF4A-5054-4A9C-8A7F-577CFC912CFD}"/>
              </a:ext>
            </a:extLst>
          </p:cNvPr>
          <p:cNvSpPr>
            <a:spLocks noGrp="1"/>
          </p:cNvSpPr>
          <p:nvPr>
            <p:ph type="title"/>
          </p:nvPr>
        </p:nvSpPr>
        <p:spPr>
          <a:xfrm>
            <a:off x="571500" y="0"/>
            <a:ext cx="10515600" cy="1325563"/>
          </a:xfrm>
        </p:spPr>
        <p:txBody>
          <a:bodyPr>
            <a:normAutofit/>
          </a:bodyPr>
          <a:lstStyle/>
          <a:p>
            <a:r>
              <a:rPr lang="en-US" sz="2800" dirty="0"/>
              <a:t>Beneficiary success page</a:t>
            </a:r>
          </a:p>
        </p:txBody>
      </p:sp>
      <p:sp>
        <p:nvSpPr>
          <p:cNvPr id="3" name="Slide Number Placeholder 2">
            <a:extLst>
              <a:ext uri="{FF2B5EF4-FFF2-40B4-BE49-F238E27FC236}">
                <a16:creationId xmlns:a16="http://schemas.microsoft.com/office/drawing/2014/main" id="{F618548C-1D25-45AC-83D8-A7A1954095BD}"/>
              </a:ext>
            </a:extLst>
          </p:cNvPr>
          <p:cNvSpPr>
            <a:spLocks noGrp="1"/>
          </p:cNvSpPr>
          <p:nvPr>
            <p:ph type="sldNum" sz="quarter" idx="12"/>
          </p:nvPr>
        </p:nvSpPr>
        <p:spPr/>
        <p:txBody>
          <a:bodyPr/>
          <a:lstStyle/>
          <a:p>
            <a:fld id="{82EE24B5-652C-4DB5-B7C3-B5BBEC1280B1}" type="slidenum">
              <a:rPr lang="en-US" smtClean="0"/>
              <a:t>26</a:t>
            </a:fld>
            <a:endParaRPr lang="en-US" dirty="0"/>
          </a:p>
        </p:txBody>
      </p:sp>
      <p:sp>
        <p:nvSpPr>
          <p:cNvPr id="6" name="TextBox 5">
            <a:extLst>
              <a:ext uri="{FF2B5EF4-FFF2-40B4-BE49-F238E27FC236}">
                <a16:creationId xmlns:a16="http://schemas.microsoft.com/office/drawing/2014/main" id="{75273646-0A6A-4AAF-A21D-D4C3D6AF597C}"/>
              </a:ext>
            </a:extLst>
          </p:cNvPr>
          <p:cNvSpPr txBox="1"/>
          <p:nvPr/>
        </p:nvSpPr>
        <p:spPr>
          <a:xfrm>
            <a:off x="228600" y="1590286"/>
            <a:ext cx="2333625"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This page appears after successful beneficiary registration.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Here, customer can delete their beneficiary.</a:t>
            </a:r>
          </a:p>
        </p:txBody>
      </p:sp>
      <p:sp>
        <p:nvSpPr>
          <p:cNvPr id="7" name="TextBox 6">
            <a:extLst>
              <a:ext uri="{FF2B5EF4-FFF2-40B4-BE49-F238E27FC236}">
                <a16:creationId xmlns:a16="http://schemas.microsoft.com/office/drawing/2014/main" id="{BA016E46-6FA2-4C9B-8A6B-74770CA99580}"/>
              </a:ext>
            </a:extLst>
          </p:cNvPr>
          <p:cNvSpPr txBox="1"/>
          <p:nvPr/>
        </p:nvSpPr>
        <p:spPr>
          <a:xfrm>
            <a:off x="571499" y="534988"/>
            <a:ext cx="5248275" cy="461665"/>
          </a:xfrm>
          <a:prstGeom prst="rect">
            <a:avLst/>
          </a:prstGeom>
          <a:noFill/>
        </p:spPr>
        <p:txBody>
          <a:bodyPr wrap="square" rtlCol="0">
            <a:spAutoFit/>
          </a:bodyPr>
          <a:lstStyle/>
          <a:p>
            <a:r>
              <a:rPr lang="en-US" sz="2400" b="1" dirty="0">
                <a:solidFill>
                  <a:srgbClr val="FFC000"/>
                </a:solidFill>
              </a:rPr>
              <a:t>________________________</a:t>
            </a:r>
          </a:p>
        </p:txBody>
      </p:sp>
      <p:pic>
        <p:nvPicPr>
          <p:cNvPr id="8" name="Picture 7" descr="Graphical user interface, website&#10;&#10;Description automatically generated">
            <a:extLst>
              <a:ext uri="{FF2B5EF4-FFF2-40B4-BE49-F238E27FC236}">
                <a16:creationId xmlns:a16="http://schemas.microsoft.com/office/drawing/2014/main" id="{789A2C4E-6BE9-4959-9BA4-FDF4067AF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0522" y="1414022"/>
            <a:ext cx="9112898" cy="5126005"/>
          </a:xfrm>
          <a:prstGeom prst="rect">
            <a:avLst/>
          </a:prstGeom>
        </p:spPr>
      </p:pic>
    </p:spTree>
    <p:extLst>
      <p:ext uri="{BB962C8B-B14F-4D97-AF65-F5344CB8AC3E}">
        <p14:creationId xmlns:p14="http://schemas.microsoft.com/office/powerpoint/2010/main" val="16415230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EED44-CE4B-423E-8C93-46973F4E813D}"/>
              </a:ext>
            </a:extLst>
          </p:cNvPr>
          <p:cNvSpPr>
            <a:spLocks noGrp="1"/>
          </p:cNvSpPr>
          <p:nvPr>
            <p:ph type="title"/>
          </p:nvPr>
        </p:nvSpPr>
        <p:spPr/>
        <p:txBody>
          <a:bodyPr/>
          <a:lstStyle/>
          <a:p>
            <a:r>
              <a:rPr lang="en-US" dirty="0"/>
              <a:t>TRANSACTION</a:t>
            </a:r>
          </a:p>
        </p:txBody>
      </p:sp>
      <p:sp>
        <p:nvSpPr>
          <p:cNvPr id="3" name="Slide Number Placeholder 2">
            <a:extLst>
              <a:ext uri="{FF2B5EF4-FFF2-40B4-BE49-F238E27FC236}">
                <a16:creationId xmlns:a16="http://schemas.microsoft.com/office/drawing/2014/main" id="{E2EB1301-443A-4975-B535-8720C55054DF}"/>
              </a:ext>
            </a:extLst>
          </p:cNvPr>
          <p:cNvSpPr>
            <a:spLocks noGrp="1"/>
          </p:cNvSpPr>
          <p:nvPr>
            <p:ph type="sldNum" sz="quarter" idx="12"/>
          </p:nvPr>
        </p:nvSpPr>
        <p:spPr/>
        <p:txBody>
          <a:bodyPr/>
          <a:lstStyle/>
          <a:p>
            <a:fld id="{82EE24B5-652C-4DB5-B7C3-B5BBEC1280B1}" type="slidenum">
              <a:rPr lang="en-US" smtClean="0"/>
              <a:t>27</a:t>
            </a:fld>
            <a:endParaRPr lang="en-US" dirty="0"/>
          </a:p>
        </p:txBody>
      </p:sp>
      <p:sp>
        <p:nvSpPr>
          <p:cNvPr id="8" name="TextBox 7">
            <a:extLst>
              <a:ext uri="{FF2B5EF4-FFF2-40B4-BE49-F238E27FC236}">
                <a16:creationId xmlns:a16="http://schemas.microsoft.com/office/drawing/2014/main" id="{D4F3FAB6-CE4B-457D-BAC1-2963E3349D13}"/>
              </a:ext>
            </a:extLst>
          </p:cNvPr>
          <p:cNvSpPr txBox="1"/>
          <p:nvPr/>
        </p:nvSpPr>
        <p:spPr>
          <a:xfrm>
            <a:off x="609600" y="2261572"/>
            <a:ext cx="3481753" cy="2031325"/>
          </a:xfrm>
          <a:prstGeom prst="rect">
            <a:avLst/>
          </a:prstGeom>
          <a:noFill/>
        </p:spPr>
        <p:txBody>
          <a:bodyPr wrap="square">
            <a:spAutoFit/>
          </a:bodyPr>
          <a:lstStyle/>
          <a:p>
            <a:pPr marL="285750" indent="-285750">
              <a:buFont typeface="Arial" panose="020B0604020202020204" pitchFamily="34" charset="0"/>
              <a:buChar char="•"/>
            </a:pPr>
            <a:r>
              <a:rPr lang="en-US" dirty="0"/>
              <a:t>From the panel the customer can select the transaction option to transfer money to the beneficiary.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Here the customer can send money to the payee.</a:t>
            </a:r>
          </a:p>
        </p:txBody>
      </p:sp>
      <p:sp>
        <p:nvSpPr>
          <p:cNvPr id="10" name="TextBox 9">
            <a:extLst>
              <a:ext uri="{FF2B5EF4-FFF2-40B4-BE49-F238E27FC236}">
                <a16:creationId xmlns:a16="http://schemas.microsoft.com/office/drawing/2014/main" id="{3A286418-22FF-4A40-8E9A-2C22578EF150}"/>
              </a:ext>
            </a:extLst>
          </p:cNvPr>
          <p:cNvSpPr txBox="1"/>
          <p:nvPr/>
        </p:nvSpPr>
        <p:spPr>
          <a:xfrm>
            <a:off x="814754" y="911442"/>
            <a:ext cx="6096000" cy="461665"/>
          </a:xfrm>
          <a:prstGeom prst="rect">
            <a:avLst/>
          </a:prstGeom>
          <a:noFill/>
        </p:spPr>
        <p:txBody>
          <a:bodyPr wrap="square">
            <a:spAutoFit/>
          </a:bodyPr>
          <a:lstStyle/>
          <a:p>
            <a:r>
              <a:rPr lang="en-US" sz="2400" b="1" dirty="0">
                <a:solidFill>
                  <a:srgbClr val="FFC000"/>
                </a:solidFill>
              </a:rPr>
              <a:t>____________________</a:t>
            </a:r>
          </a:p>
        </p:txBody>
      </p:sp>
      <p:pic>
        <p:nvPicPr>
          <p:cNvPr id="9" name="Picture 8" descr="Graphical user interface&#10;&#10;Description automatically generated">
            <a:extLst>
              <a:ext uri="{FF2B5EF4-FFF2-40B4-BE49-F238E27FC236}">
                <a16:creationId xmlns:a16="http://schemas.microsoft.com/office/drawing/2014/main" id="{9A05D756-60F8-4912-A6FF-3104E4C7E4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3201" y="2067100"/>
            <a:ext cx="7302759" cy="4107802"/>
          </a:xfrm>
          <a:prstGeom prst="rect">
            <a:avLst/>
          </a:prstGeom>
        </p:spPr>
      </p:pic>
    </p:spTree>
    <p:extLst>
      <p:ext uri="{BB962C8B-B14F-4D97-AF65-F5344CB8AC3E}">
        <p14:creationId xmlns:p14="http://schemas.microsoft.com/office/powerpoint/2010/main" val="32113086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52DFE-6DEA-4C1A-9822-1BA1EA95289A}"/>
              </a:ext>
            </a:extLst>
          </p:cNvPr>
          <p:cNvSpPr>
            <a:spLocks noGrp="1"/>
          </p:cNvSpPr>
          <p:nvPr>
            <p:ph type="title"/>
          </p:nvPr>
        </p:nvSpPr>
        <p:spPr/>
        <p:txBody>
          <a:bodyPr/>
          <a:lstStyle/>
          <a:p>
            <a:r>
              <a:rPr lang="en-US" dirty="0"/>
              <a:t>DEPOSIT MONEY</a:t>
            </a:r>
          </a:p>
        </p:txBody>
      </p:sp>
      <p:sp>
        <p:nvSpPr>
          <p:cNvPr id="3" name="Slide Number Placeholder 2">
            <a:extLst>
              <a:ext uri="{FF2B5EF4-FFF2-40B4-BE49-F238E27FC236}">
                <a16:creationId xmlns:a16="http://schemas.microsoft.com/office/drawing/2014/main" id="{06238B83-10C5-4B5F-ADC7-EA43A8959058}"/>
              </a:ext>
            </a:extLst>
          </p:cNvPr>
          <p:cNvSpPr>
            <a:spLocks noGrp="1"/>
          </p:cNvSpPr>
          <p:nvPr>
            <p:ph type="sldNum" sz="quarter" idx="12"/>
          </p:nvPr>
        </p:nvSpPr>
        <p:spPr/>
        <p:txBody>
          <a:bodyPr/>
          <a:lstStyle/>
          <a:p>
            <a:fld id="{82EE24B5-652C-4DB5-B7C3-B5BBEC1280B1}" type="slidenum">
              <a:rPr lang="en-US" smtClean="0"/>
              <a:t>28</a:t>
            </a:fld>
            <a:endParaRPr lang="en-US" dirty="0"/>
          </a:p>
        </p:txBody>
      </p:sp>
      <p:sp>
        <p:nvSpPr>
          <p:cNvPr id="5" name="TextBox 4">
            <a:extLst>
              <a:ext uri="{FF2B5EF4-FFF2-40B4-BE49-F238E27FC236}">
                <a16:creationId xmlns:a16="http://schemas.microsoft.com/office/drawing/2014/main" id="{870AF6FE-F245-49F6-B418-D7B83BB21015}"/>
              </a:ext>
            </a:extLst>
          </p:cNvPr>
          <p:cNvSpPr txBox="1"/>
          <p:nvPr/>
        </p:nvSpPr>
        <p:spPr>
          <a:xfrm>
            <a:off x="492369" y="1951672"/>
            <a:ext cx="3856893" cy="2308324"/>
          </a:xfrm>
          <a:prstGeom prst="rect">
            <a:avLst/>
          </a:prstGeom>
          <a:noFill/>
        </p:spPr>
        <p:txBody>
          <a:bodyPr wrap="square">
            <a:spAutoFit/>
          </a:bodyPr>
          <a:lstStyle/>
          <a:p>
            <a:pPr marL="285750" indent="-285750">
              <a:buFont typeface="Arial" panose="020B0604020202020204" pitchFamily="34" charset="0"/>
              <a:buChar char="•"/>
            </a:pPr>
            <a:r>
              <a:rPr lang="en-US" dirty="0"/>
              <a:t>From the panel the customer can select the add money option to deposit money to their account balance.</a:t>
            </a:r>
          </a:p>
          <a:p>
            <a:endParaRPr lang="en-US" dirty="0"/>
          </a:p>
          <a:p>
            <a:pPr marL="285750" indent="-285750">
              <a:buFont typeface="Arial" panose="020B0604020202020204" pitchFamily="34" charset="0"/>
              <a:buChar char="•"/>
            </a:pPr>
            <a:r>
              <a:rPr lang="en-US" dirty="0"/>
              <a:t>Here the customer will enter the amount to be deposited to their bank account balance.</a:t>
            </a:r>
          </a:p>
        </p:txBody>
      </p:sp>
      <p:sp>
        <p:nvSpPr>
          <p:cNvPr id="7" name="TextBox 6">
            <a:extLst>
              <a:ext uri="{FF2B5EF4-FFF2-40B4-BE49-F238E27FC236}">
                <a16:creationId xmlns:a16="http://schemas.microsoft.com/office/drawing/2014/main" id="{8F00393F-E10D-47E8-84E7-9830D49C619D}"/>
              </a:ext>
            </a:extLst>
          </p:cNvPr>
          <p:cNvSpPr txBox="1"/>
          <p:nvPr/>
        </p:nvSpPr>
        <p:spPr>
          <a:xfrm>
            <a:off x="838200" y="934888"/>
            <a:ext cx="6096000" cy="461665"/>
          </a:xfrm>
          <a:prstGeom prst="rect">
            <a:avLst/>
          </a:prstGeom>
          <a:noFill/>
        </p:spPr>
        <p:txBody>
          <a:bodyPr wrap="square">
            <a:spAutoFit/>
          </a:bodyPr>
          <a:lstStyle/>
          <a:p>
            <a:r>
              <a:rPr lang="en-US" sz="2400" b="1" dirty="0">
                <a:solidFill>
                  <a:srgbClr val="FFC000"/>
                </a:solidFill>
              </a:rPr>
              <a:t>_________________</a:t>
            </a:r>
          </a:p>
        </p:txBody>
      </p:sp>
      <p:pic>
        <p:nvPicPr>
          <p:cNvPr id="8" name="Picture 7" descr="A screenshot of a computer&#10;&#10;Description automatically generated">
            <a:extLst>
              <a:ext uri="{FF2B5EF4-FFF2-40B4-BE49-F238E27FC236}">
                <a16:creationId xmlns:a16="http://schemas.microsoft.com/office/drawing/2014/main" id="{0CD1FDD4-AF9F-455B-8F90-51E50ABC91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9262" y="2101125"/>
            <a:ext cx="7675984" cy="4317741"/>
          </a:xfrm>
          <a:prstGeom prst="rect">
            <a:avLst/>
          </a:prstGeom>
        </p:spPr>
      </p:pic>
    </p:spTree>
    <p:extLst>
      <p:ext uri="{BB962C8B-B14F-4D97-AF65-F5344CB8AC3E}">
        <p14:creationId xmlns:p14="http://schemas.microsoft.com/office/powerpoint/2010/main" val="30925883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18B98-D3D1-41DC-9B65-BCC321821237}"/>
              </a:ext>
            </a:extLst>
          </p:cNvPr>
          <p:cNvSpPr>
            <a:spLocks noGrp="1"/>
          </p:cNvSpPr>
          <p:nvPr>
            <p:ph type="title"/>
          </p:nvPr>
        </p:nvSpPr>
        <p:spPr/>
        <p:txBody>
          <a:bodyPr/>
          <a:lstStyle/>
          <a:p>
            <a:r>
              <a:rPr lang="en-US" dirty="0"/>
              <a:t>PAY UTILITIES</a:t>
            </a:r>
          </a:p>
        </p:txBody>
      </p:sp>
      <p:sp>
        <p:nvSpPr>
          <p:cNvPr id="3" name="Slide Number Placeholder 2">
            <a:extLst>
              <a:ext uri="{FF2B5EF4-FFF2-40B4-BE49-F238E27FC236}">
                <a16:creationId xmlns:a16="http://schemas.microsoft.com/office/drawing/2014/main" id="{AE4788B5-E544-42EA-8750-48A54FADF653}"/>
              </a:ext>
            </a:extLst>
          </p:cNvPr>
          <p:cNvSpPr>
            <a:spLocks noGrp="1"/>
          </p:cNvSpPr>
          <p:nvPr>
            <p:ph type="sldNum" sz="quarter" idx="12"/>
          </p:nvPr>
        </p:nvSpPr>
        <p:spPr/>
        <p:txBody>
          <a:bodyPr/>
          <a:lstStyle/>
          <a:p>
            <a:fld id="{82EE24B5-652C-4DB5-B7C3-B5BBEC1280B1}" type="slidenum">
              <a:rPr lang="en-US" smtClean="0"/>
              <a:t>29</a:t>
            </a:fld>
            <a:endParaRPr lang="en-US" dirty="0"/>
          </a:p>
        </p:txBody>
      </p:sp>
      <p:sp>
        <p:nvSpPr>
          <p:cNvPr id="5" name="TextBox 4">
            <a:extLst>
              <a:ext uri="{FF2B5EF4-FFF2-40B4-BE49-F238E27FC236}">
                <a16:creationId xmlns:a16="http://schemas.microsoft.com/office/drawing/2014/main" id="{8F4EB9AD-02CD-443C-8D7D-448CC2693621}"/>
              </a:ext>
            </a:extLst>
          </p:cNvPr>
          <p:cNvSpPr txBox="1"/>
          <p:nvPr/>
        </p:nvSpPr>
        <p:spPr>
          <a:xfrm>
            <a:off x="539262" y="1913425"/>
            <a:ext cx="3962400" cy="2031325"/>
          </a:xfrm>
          <a:prstGeom prst="rect">
            <a:avLst/>
          </a:prstGeom>
          <a:noFill/>
        </p:spPr>
        <p:txBody>
          <a:bodyPr wrap="square">
            <a:spAutoFit/>
          </a:bodyPr>
          <a:lstStyle/>
          <a:p>
            <a:pPr marL="285750" indent="-285750">
              <a:buFont typeface="Arial" panose="020B0604020202020204" pitchFamily="34" charset="0"/>
              <a:buChar char="•"/>
            </a:pPr>
            <a:r>
              <a:rPr lang="en-US" dirty="0"/>
              <a:t>From the panel the customer can select the pay utilities option to transact money to pay utilities.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Here the customer can pay their expenses and amount will be deducted from their account,</a:t>
            </a:r>
          </a:p>
        </p:txBody>
      </p:sp>
      <p:sp>
        <p:nvSpPr>
          <p:cNvPr id="7" name="TextBox 6">
            <a:extLst>
              <a:ext uri="{FF2B5EF4-FFF2-40B4-BE49-F238E27FC236}">
                <a16:creationId xmlns:a16="http://schemas.microsoft.com/office/drawing/2014/main" id="{39054A92-3EA8-468A-920A-E803691ABB5B}"/>
              </a:ext>
            </a:extLst>
          </p:cNvPr>
          <p:cNvSpPr txBox="1"/>
          <p:nvPr/>
        </p:nvSpPr>
        <p:spPr>
          <a:xfrm>
            <a:off x="838200" y="998191"/>
            <a:ext cx="6096000" cy="461665"/>
          </a:xfrm>
          <a:prstGeom prst="rect">
            <a:avLst/>
          </a:prstGeom>
          <a:noFill/>
        </p:spPr>
        <p:txBody>
          <a:bodyPr wrap="square">
            <a:spAutoFit/>
          </a:bodyPr>
          <a:lstStyle/>
          <a:p>
            <a:r>
              <a:rPr lang="en-US" sz="2400" b="1" dirty="0">
                <a:solidFill>
                  <a:srgbClr val="FFC000"/>
                </a:solidFill>
              </a:rPr>
              <a:t>__________________</a:t>
            </a:r>
          </a:p>
        </p:txBody>
      </p:sp>
      <p:pic>
        <p:nvPicPr>
          <p:cNvPr id="8" name="Picture 7" descr="A screenshot of a computer&#10;&#10;Description automatically generated with medium confidence">
            <a:extLst>
              <a:ext uri="{FF2B5EF4-FFF2-40B4-BE49-F238E27FC236}">
                <a16:creationId xmlns:a16="http://schemas.microsoft.com/office/drawing/2014/main" id="{A9F2C078-63D9-488D-A395-DD98B63576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9168" y="2130697"/>
            <a:ext cx="7514252" cy="4226767"/>
          </a:xfrm>
          <a:prstGeom prst="rect">
            <a:avLst/>
          </a:prstGeom>
        </p:spPr>
      </p:pic>
    </p:spTree>
    <p:extLst>
      <p:ext uri="{BB962C8B-B14F-4D97-AF65-F5344CB8AC3E}">
        <p14:creationId xmlns:p14="http://schemas.microsoft.com/office/powerpoint/2010/main" val="2163019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descr="Man talks by phone">
            <a:extLst>
              <a:ext uri="{FF2B5EF4-FFF2-40B4-BE49-F238E27FC236}">
                <a16:creationId xmlns:a16="http://schemas.microsoft.com/office/drawing/2014/main" id="{2894B736-0F24-454E-8A9D-717EB78697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2" y="4665"/>
            <a:ext cx="6991350" cy="6848669"/>
          </a:xfrm>
          <a:prstGeom prst="rect">
            <a:avLst/>
          </a:prstGeom>
        </p:spPr>
      </p:pic>
      <p:sp>
        <p:nvSpPr>
          <p:cNvPr id="5" name="object 3" descr="Beige rectangle">
            <a:extLst>
              <a:ext uri="{FF2B5EF4-FFF2-40B4-BE49-F238E27FC236}">
                <a16:creationId xmlns:a16="http://schemas.microsoft.com/office/drawing/2014/main" id="{DCF29767-6635-4A46-AB77-672CC90C6FBE}"/>
              </a:ext>
            </a:extLst>
          </p:cNvPr>
          <p:cNvSpPr/>
          <p:nvPr/>
        </p:nvSpPr>
        <p:spPr>
          <a:xfrm>
            <a:off x="8178958" y="919161"/>
            <a:ext cx="4010660" cy="5019675"/>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endParaRPr lang="en-US" dirty="0"/>
          </a:p>
        </p:txBody>
      </p:sp>
      <p:sp>
        <p:nvSpPr>
          <p:cNvPr id="6" name="object 6" descr="Blue rectangle">
            <a:extLst>
              <a:ext uri="{FF2B5EF4-FFF2-40B4-BE49-F238E27FC236}">
                <a16:creationId xmlns:a16="http://schemas.microsoft.com/office/drawing/2014/main" id="{9FABC344-E043-45BE-8588-06C658DBCE70}"/>
              </a:ext>
            </a:extLst>
          </p:cNvPr>
          <p:cNvSpPr/>
          <p:nvPr/>
        </p:nvSpPr>
        <p:spPr>
          <a:xfrm>
            <a:off x="5499893" y="1692008"/>
            <a:ext cx="6689725" cy="3528060"/>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dirty="0"/>
          </a:p>
        </p:txBody>
      </p:sp>
      <p:sp>
        <p:nvSpPr>
          <p:cNvPr id="2" name="Title 1">
            <a:extLst>
              <a:ext uri="{FF2B5EF4-FFF2-40B4-BE49-F238E27FC236}">
                <a16:creationId xmlns:a16="http://schemas.microsoft.com/office/drawing/2014/main" id="{345C5720-51D4-4632-91CD-936B8AB96750}"/>
              </a:ext>
            </a:extLst>
          </p:cNvPr>
          <p:cNvSpPr>
            <a:spLocks noGrp="1"/>
          </p:cNvSpPr>
          <p:nvPr>
            <p:ph type="title"/>
          </p:nvPr>
        </p:nvSpPr>
        <p:spPr>
          <a:xfrm>
            <a:off x="6207698" y="2010827"/>
            <a:ext cx="5165558" cy="833856"/>
          </a:xfrm>
        </p:spPr>
        <p:txBody>
          <a:bodyPr/>
          <a:lstStyle/>
          <a:p>
            <a:r>
              <a:rPr lang="en-US" dirty="0">
                <a:solidFill>
                  <a:schemeClr val="bg1"/>
                </a:solidFill>
                <a:latin typeface="Gill Sans MT" panose="020B0502020104020203" pitchFamily="34" charset="0"/>
              </a:rPr>
              <a:t>PROJECT DESCRIPTION</a:t>
            </a:r>
            <a:endParaRPr lang="en-US" dirty="0">
              <a:latin typeface="Gill Sans MT" panose="020B0502020104020203" pitchFamily="34" charset="0"/>
            </a:endParaRPr>
          </a:p>
        </p:txBody>
      </p:sp>
      <p:sp>
        <p:nvSpPr>
          <p:cNvPr id="3" name="Slide Number Placeholder 2">
            <a:extLst>
              <a:ext uri="{FF2B5EF4-FFF2-40B4-BE49-F238E27FC236}">
                <a16:creationId xmlns:a16="http://schemas.microsoft.com/office/drawing/2014/main" id="{24D506CC-0185-443E-82C7-1600C21D6E91}"/>
              </a:ext>
            </a:extLst>
          </p:cNvPr>
          <p:cNvSpPr>
            <a:spLocks noGrp="1"/>
          </p:cNvSpPr>
          <p:nvPr>
            <p:ph type="sldNum" sz="quarter" idx="12"/>
          </p:nvPr>
        </p:nvSpPr>
        <p:spPr/>
        <p:txBody>
          <a:bodyPr/>
          <a:lstStyle/>
          <a:p>
            <a:fld id="{82EE24B5-652C-4DB5-B7C3-B5BBEC1280B1}" type="slidenum">
              <a:rPr lang="en-US" smtClean="0"/>
              <a:t>3</a:t>
            </a:fld>
            <a:endParaRPr lang="en-US" dirty="0"/>
          </a:p>
        </p:txBody>
      </p:sp>
      <p:sp>
        <p:nvSpPr>
          <p:cNvPr id="7" name="object 9" descr="Beige rectangle">
            <a:extLst>
              <a:ext uri="{FF2B5EF4-FFF2-40B4-BE49-F238E27FC236}">
                <a16:creationId xmlns:a16="http://schemas.microsoft.com/office/drawing/2014/main" id="{02C6628C-972C-4717-AAF3-D882B30F6658}"/>
              </a:ext>
            </a:extLst>
          </p:cNvPr>
          <p:cNvSpPr/>
          <p:nvPr/>
        </p:nvSpPr>
        <p:spPr>
          <a:xfrm>
            <a:off x="6428232" y="2740279"/>
            <a:ext cx="2988000" cy="0"/>
          </a:xfrm>
          <a:custGeom>
            <a:avLst/>
            <a:gdLst/>
            <a:ahLst/>
            <a:cxnLst/>
            <a:rect l="l" t="t" r="r" b="b"/>
            <a:pathLst>
              <a:path w="2642870">
                <a:moveTo>
                  <a:pt x="0" y="0"/>
                </a:moveTo>
                <a:lnTo>
                  <a:pt x="2642616" y="0"/>
                </a:lnTo>
              </a:path>
            </a:pathLst>
          </a:custGeom>
          <a:ln w="54863">
            <a:solidFill>
              <a:schemeClr val="accent1"/>
            </a:solidFill>
          </a:ln>
        </p:spPr>
        <p:txBody>
          <a:bodyPr wrap="square" lIns="0" tIns="0" rIns="0" bIns="0" rtlCol="0"/>
          <a:lstStyle/>
          <a:p>
            <a:endParaRPr lang="en-US" dirty="0"/>
          </a:p>
        </p:txBody>
      </p:sp>
      <p:sp>
        <p:nvSpPr>
          <p:cNvPr id="9" name="Content Placeholder 3">
            <a:extLst>
              <a:ext uri="{FF2B5EF4-FFF2-40B4-BE49-F238E27FC236}">
                <a16:creationId xmlns:a16="http://schemas.microsoft.com/office/drawing/2014/main" id="{E7A818AB-B120-41D5-88A6-933AB9CAAE68}"/>
              </a:ext>
            </a:extLst>
          </p:cNvPr>
          <p:cNvSpPr txBox="1">
            <a:spLocks/>
          </p:cNvSpPr>
          <p:nvPr/>
        </p:nvSpPr>
        <p:spPr>
          <a:xfrm>
            <a:off x="6283898" y="2923196"/>
            <a:ext cx="5620893" cy="186425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i="1" spc="-25" dirty="0">
                <a:solidFill>
                  <a:schemeClr val="bg2">
                    <a:lumMod val="20000"/>
                    <a:lumOff val="80000"/>
                  </a:schemeClr>
                </a:solidFill>
                <a:latin typeface="+mj-lt"/>
                <a:cs typeface="Arial"/>
              </a:rPr>
              <a:t>The bank Management application system is an application for maintaining a personal account in a bank. The application should have two types of users (a regular user represented by the front desk employee and an administrator user) who have to provide a username and a password in order to use the application.</a:t>
            </a:r>
          </a:p>
        </p:txBody>
      </p:sp>
    </p:spTree>
    <p:extLst>
      <p:ext uri="{BB962C8B-B14F-4D97-AF65-F5344CB8AC3E}">
        <p14:creationId xmlns:p14="http://schemas.microsoft.com/office/powerpoint/2010/main" val="2947577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18B98-D3D1-41DC-9B65-BCC321821237}"/>
              </a:ext>
            </a:extLst>
          </p:cNvPr>
          <p:cNvSpPr>
            <a:spLocks noGrp="1"/>
          </p:cNvSpPr>
          <p:nvPr>
            <p:ph type="title"/>
          </p:nvPr>
        </p:nvSpPr>
        <p:spPr/>
        <p:txBody>
          <a:bodyPr/>
          <a:lstStyle/>
          <a:p>
            <a:r>
              <a:rPr lang="en-US" dirty="0"/>
              <a:t>CHECK BALANCE</a:t>
            </a:r>
          </a:p>
        </p:txBody>
      </p:sp>
      <p:sp>
        <p:nvSpPr>
          <p:cNvPr id="3" name="Slide Number Placeholder 2">
            <a:extLst>
              <a:ext uri="{FF2B5EF4-FFF2-40B4-BE49-F238E27FC236}">
                <a16:creationId xmlns:a16="http://schemas.microsoft.com/office/drawing/2014/main" id="{AE4788B5-E544-42EA-8750-48A54FADF653}"/>
              </a:ext>
            </a:extLst>
          </p:cNvPr>
          <p:cNvSpPr>
            <a:spLocks noGrp="1"/>
          </p:cNvSpPr>
          <p:nvPr>
            <p:ph type="sldNum" sz="quarter" idx="12"/>
          </p:nvPr>
        </p:nvSpPr>
        <p:spPr/>
        <p:txBody>
          <a:bodyPr/>
          <a:lstStyle/>
          <a:p>
            <a:fld id="{82EE24B5-652C-4DB5-B7C3-B5BBEC1280B1}" type="slidenum">
              <a:rPr lang="en-US" smtClean="0"/>
              <a:t>30</a:t>
            </a:fld>
            <a:endParaRPr lang="en-US" dirty="0"/>
          </a:p>
        </p:txBody>
      </p:sp>
      <p:sp>
        <p:nvSpPr>
          <p:cNvPr id="5" name="TextBox 4">
            <a:extLst>
              <a:ext uri="{FF2B5EF4-FFF2-40B4-BE49-F238E27FC236}">
                <a16:creationId xmlns:a16="http://schemas.microsoft.com/office/drawing/2014/main" id="{8F4EB9AD-02CD-443C-8D7D-448CC2693621}"/>
              </a:ext>
            </a:extLst>
          </p:cNvPr>
          <p:cNvSpPr txBox="1"/>
          <p:nvPr/>
        </p:nvSpPr>
        <p:spPr>
          <a:xfrm>
            <a:off x="539262" y="1913425"/>
            <a:ext cx="3962400" cy="2031325"/>
          </a:xfrm>
          <a:prstGeom prst="rect">
            <a:avLst/>
          </a:prstGeom>
          <a:noFill/>
        </p:spPr>
        <p:txBody>
          <a:bodyPr wrap="square">
            <a:spAutoFit/>
          </a:bodyPr>
          <a:lstStyle/>
          <a:p>
            <a:pPr marL="285750" indent="-285750">
              <a:buFont typeface="Arial" panose="020B0604020202020204" pitchFamily="34" charset="0"/>
              <a:buChar char="•"/>
            </a:pPr>
            <a:r>
              <a:rPr lang="en-US" dirty="0"/>
              <a:t>From the panel the customer can select the check balance option to view their account balance.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Here the customer has to enter their id to get their account balance.</a:t>
            </a:r>
          </a:p>
        </p:txBody>
      </p:sp>
      <p:sp>
        <p:nvSpPr>
          <p:cNvPr id="7" name="TextBox 6">
            <a:extLst>
              <a:ext uri="{FF2B5EF4-FFF2-40B4-BE49-F238E27FC236}">
                <a16:creationId xmlns:a16="http://schemas.microsoft.com/office/drawing/2014/main" id="{39054A92-3EA8-468A-920A-E803691ABB5B}"/>
              </a:ext>
            </a:extLst>
          </p:cNvPr>
          <p:cNvSpPr txBox="1"/>
          <p:nvPr/>
        </p:nvSpPr>
        <p:spPr>
          <a:xfrm>
            <a:off x="838200" y="1044844"/>
            <a:ext cx="6096000" cy="461665"/>
          </a:xfrm>
          <a:prstGeom prst="rect">
            <a:avLst/>
          </a:prstGeom>
          <a:noFill/>
        </p:spPr>
        <p:txBody>
          <a:bodyPr wrap="square">
            <a:spAutoFit/>
          </a:bodyPr>
          <a:lstStyle/>
          <a:p>
            <a:r>
              <a:rPr lang="en-US" sz="2400" b="1" dirty="0">
                <a:solidFill>
                  <a:srgbClr val="FFC000"/>
                </a:solidFill>
              </a:rPr>
              <a:t>_______________________</a:t>
            </a:r>
          </a:p>
        </p:txBody>
      </p:sp>
      <p:pic>
        <p:nvPicPr>
          <p:cNvPr id="6" name="Picture 5" descr="Graphical user interface, website&#10;&#10;Description automatically generated">
            <a:extLst>
              <a:ext uri="{FF2B5EF4-FFF2-40B4-BE49-F238E27FC236}">
                <a16:creationId xmlns:a16="http://schemas.microsoft.com/office/drawing/2014/main" id="{F9677130-52DD-47C9-8328-09BB071C4B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4049" y="1950051"/>
            <a:ext cx="7526694" cy="4233765"/>
          </a:xfrm>
          <a:prstGeom prst="rect">
            <a:avLst/>
          </a:prstGeom>
        </p:spPr>
      </p:pic>
    </p:spTree>
    <p:extLst>
      <p:ext uri="{BB962C8B-B14F-4D97-AF65-F5344CB8AC3E}">
        <p14:creationId xmlns:p14="http://schemas.microsoft.com/office/powerpoint/2010/main" val="41135868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18B98-D3D1-41DC-9B65-BCC321821237}"/>
              </a:ext>
            </a:extLst>
          </p:cNvPr>
          <p:cNvSpPr>
            <a:spLocks noGrp="1"/>
          </p:cNvSpPr>
          <p:nvPr>
            <p:ph type="title"/>
          </p:nvPr>
        </p:nvSpPr>
        <p:spPr/>
        <p:txBody>
          <a:bodyPr/>
          <a:lstStyle/>
          <a:p>
            <a:r>
              <a:rPr lang="en-US" dirty="0"/>
              <a:t>BALANCE </a:t>
            </a:r>
          </a:p>
        </p:txBody>
      </p:sp>
      <p:sp>
        <p:nvSpPr>
          <p:cNvPr id="3" name="Slide Number Placeholder 2">
            <a:extLst>
              <a:ext uri="{FF2B5EF4-FFF2-40B4-BE49-F238E27FC236}">
                <a16:creationId xmlns:a16="http://schemas.microsoft.com/office/drawing/2014/main" id="{AE4788B5-E544-42EA-8750-48A54FADF653}"/>
              </a:ext>
            </a:extLst>
          </p:cNvPr>
          <p:cNvSpPr>
            <a:spLocks noGrp="1"/>
          </p:cNvSpPr>
          <p:nvPr>
            <p:ph type="sldNum" sz="quarter" idx="12"/>
          </p:nvPr>
        </p:nvSpPr>
        <p:spPr/>
        <p:txBody>
          <a:bodyPr/>
          <a:lstStyle/>
          <a:p>
            <a:fld id="{82EE24B5-652C-4DB5-B7C3-B5BBEC1280B1}" type="slidenum">
              <a:rPr lang="en-US" smtClean="0"/>
              <a:t>31</a:t>
            </a:fld>
            <a:endParaRPr lang="en-US" dirty="0"/>
          </a:p>
        </p:txBody>
      </p:sp>
      <p:sp>
        <p:nvSpPr>
          <p:cNvPr id="7" name="TextBox 6">
            <a:extLst>
              <a:ext uri="{FF2B5EF4-FFF2-40B4-BE49-F238E27FC236}">
                <a16:creationId xmlns:a16="http://schemas.microsoft.com/office/drawing/2014/main" id="{39054A92-3EA8-468A-920A-E803691ABB5B}"/>
              </a:ext>
            </a:extLst>
          </p:cNvPr>
          <p:cNvSpPr txBox="1"/>
          <p:nvPr/>
        </p:nvSpPr>
        <p:spPr>
          <a:xfrm>
            <a:off x="838200" y="998191"/>
            <a:ext cx="6096000" cy="461665"/>
          </a:xfrm>
          <a:prstGeom prst="rect">
            <a:avLst/>
          </a:prstGeom>
          <a:noFill/>
        </p:spPr>
        <p:txBody>
          <a:bodyPr wrap="square">
            <a:spAutoFit/>
          </a:bodyPr>
          <a:lstStyle/>
          <a:p>
            <a:r>
              <a:rPr lang="en-US" sz="2400" b="1" dirty="0">
                <a:solidFill>
                  <a:srgbClr val="FFC000"/>
                </a:solidFill>
              </a:rPr>
              <a:t>_____________</a:t>
            </a:r>
          </a:p>
        </p:txBody>
      </p:sp>
      <p:pic>
        <p:nvPicPr>
          <p:cNvPr id="6" name="Picture 5" descr="Graphical user interface, website&#10;&#10;Description automatically generated">
            <a:extLst>
              <a:ext uri="{FF2B5EF4-FFF2-40B4-BE49-F238E27FC236}">
                <a16:creationId xmlns:a16="http://schemas.microsoft.com/office/drawing/2014/main" id="{CE610CE5-8098-4BC0-9FCD-0B39B45558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5152" y="2130697"/>
            <a:ext cx="7514252" cy="4226767"/>
          </a:xfrm>
          <a:prstGeom prst="rect">
            <a:avLst/>
          </a:prstGeom>
        </p:spPr>
      </p:pic>
      <p:sp>
        <p:nvSpPr>
          <p:cNvPr id="9" name="TextBox 8">
            <a:extLst>
              <a:ext uri="{FF2B5EF4-FFF2-40B4-BE49-F238E27FC236}">
                <a16:creationId xmlns:a16="http://schemas.microsoft.com/office/drawing/2014/main" id="{7445AAA0-528E-4007-8EB5-37EEC30F983E}"/>
              </a:ext>
            </a:extLst>
          </p:cNvPr>
          <p:cNvSpPr txBox="1"/>
          <p:nvPr/>
        </p:nvSpPr>
        <p:spPr>
          <a:xfrm>
            <a:off x="373224" y="1922106"/>
            <a:ext cx="3508311"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This appears after entering the customer id and it displays the customer account balance.</a:t>
            </a:r>
          </a:p>
        </p:txBody>
      </p:sp>
    </p:spTree>
    <p:extLst>
      <p:ext uri="{BB962C8B-B14F-4D97-AF65-F5344CB8AC3E}">
        <p14:creationId xmlns:p14="http://schemas.microsoft.com/office/powerpoint/2010/main" val="37688555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6" descr="Girl with documents">
            <a:extLst>
              <a:ext uri="{FF2B5EF4-FFF2-40B4-BE49-F238E27FC236}">
                <a16:creationId xmlns:a16="http://schemas.microsoft.com/office/drawing/2014/main" id="{BD5BAEF8-04EE-4148-AB9D-25427A9268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1" y="675"/>
            <a:ext cx="12189600" cy="6856650"/>
          </a:xfrm>
          <a:prstGeom prst="rect">
            <a:avLst/>
          </a:prstGeom>
        </p:spPr>
      </p:pic>
      <p:sp>
        <p:nvSpPr>
          <p:cNvPr id="5" name="Content Placeholder 4">
            <a:extLst>
              <a:ext uri="{FF2B5EF4-FFF2-40B4-BE49-F238E27FC236}">
                <a16:creationId xmlns:a16="http://schemas.microsoft.com/office/drawing/2014/main" id="{D5537408-2125-4CE5-92A7-F7E0FCBA31D0}"/>
              </a:ext>
            </a:extLst>
          </p:cNvPr>
          <p:cNvSpPr txBox="1">
            <a:spLocks/>
          </p:cNvSpPr>
          <p:nvPr/>
        </p:nvSpPr>
        <p:spPr>
          <a:xfrm>
            <a:off x="0" y="2397967"/>
            <a:ext cx="6348413" cy="3219062"/>
          </a:xfrm>
          <a:prstGeom prst="rect">
            <a:avLst/>
          </a:prstGeom>
          <a:solidFill>
            <a:schemeClr val="accent2"/>
          </a:solidFill>
        </p:spPr>
        <p:txBody>
          <a:bodyPr lIns="1548000" tIns="216000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buFont typeface="Arial" panose="020B0604020202020204" pitchFamily="34" charset="0"/>
              <a:buNone/>
            </a:pPr>
            <a:endParaRPr lang="en-US" sz="2500" b="1" dirty="0">
              <a:solidFill>
                <a:schemeClr val="bg2">
                  <a:alpha val="50000"/>
                </a:schemeClr>
              </a:solidFill>
            </a:endParaRPr>
          </a:p>
        </p:txBody>
      </p:sp>
      <p:sp>
        <p:nvSpPr>
          <p:cNvPr id="6" name="object 6" descr="Beige rectangle">
            <a:extLst>
              <a:ext uri="{FF2B5EF4-FFF2-40B4-BE49-F238E27FC236}">
                <a16:creationId xmlns:a16="http://schemas.microsoft.com/office/drawing/2014/main" id="{B0C70F64-F3E5-413B-AF4F-E15CE944B761}"/>
              </a:ext>
            </a:extLst>
          </p:cNvPr>
          <p:cNvSpPr/>
          <p:nvPr/>
        </p:nvSpPr>
        <p:spPr>
          <a:xfrm>
            <a:off x="959195" y="4163864"/>
            <a:ext cx="4176000" cy="0"/>
          </a:xfrm>
          <a:custGeom>
            <a:avLst/>
            <a:gdLst/>
            <a:ahLst/>
            <a:cxnLst/>
            <a:rect l="l" t="t" r="r" b="b"/>
            <a:pathLst>
              <a:path w="4206240">
                <a:moveTo>
                  <a:pt x="0" y="0"/>
                </a:moveTo>
                <a:lnTo>
                  <a:pt x="4206240" y="0"/>
                </a:lnTo>
              </a:path>
            </a:pathLst>
          </a:custGeom>
          <a:ln w="54863">
            <a:solidFill>
              <a:schemeClr val="accent1"/>
            </a:solidFill>
          </a:ln>
        </p:spPr>
        <p:txBody>
          <a:bodyPr wrap="square" lIns="0" tIns="0" rIns="0" bIns="0" rtlCol="0"/>
          <a:lstStyle/>
          <a:p>
            <a:endParaRPr lang="en-US" dirty="0"/>
          </a:p>
        </p:txBody>
      </p:sp>
      <p:sp>
        <p:nvSpPr>
          <p:cNvPr id="2" name="Title 1">
            <a:extLst>
              <a:ext uri="{FF2B5EF4-FFF2-40B4-BE49-F238E27FC236}">
                <a16:creationId xmlns:a16="http://schemas.microsoft.com/office/drawing/2014/main" id="{1BD43A5E-77DF-44FD-800D-158434A3ABC6}"/>
              </a:ext>
            </a:extLst>
          </p:cNvPr>
          <p:cNvSpPr>
            <a:spLocks noGrp="1"/>
          </p:cNvSpPr>
          <p:nvPr>
            <p:ph type="title"/>
          </p:nvPr>
        </p:nvSpPr>
        <p:spPr>
          <a:xfrm>
            <a:off x="838200" y="3032448"/>
            <a:ext cx="4859215" cy="1623527"/>
          </a:xfrm>
        </p:spPr>
        <p:txBody>
          <a:bodyPr>
            <a:normAutofit/>
          </a:bodyPr>
          <a:lstStyle/>
          <a:p>
            <a:r>
              <a:rPr lang="en-US" sz="5000" dirty="0">
                <a:solidFill>
                  <a:schemeClr val="bg1"/>
                </a:solidFill>
              </a:rPr>
              <a:t>THANK YOU!</a:t>
            </a:r>
            <a:endParaRPr lang="en-US" sz="5000" dirty="0"/>
          </a:p>
        </p:txBody>
      </p:sp>
    </p:spTree>
    <p:extLst>
      <p:ext uri="{BB962C8B-B14F-4D97-AF65-F5344CB8AC3E}">
        <p14:creationId xmlns:p14="http://schemas.microsoft.com/office/powerpoint/2010/main" val="1486951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Two men look at a plan">
            <a:extLst>
              <a:ext uri="{FF2B5EF4-FFF2-40B4-BE49-F238E27FC236}">
                <a16:creationId xmlns:a16="http://schemas.microsoft.com/office/drawing/2014/main" id="{97D2A81D-F7D1-4144-9EC5-03531DC5260D}"/>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912813" y="1"/>
            <a:ext cx="11277598" cy="6857999"/>
          </a:xfrm>
        </p:spPr>
      </p:pic>
      <p:sp>
        <p:nvSpPr>
          <p:cNvPr id="16" name="object 3" descr="Beige rectangle">
            <a:extLst>
              <a:ext uri="{FF2B5EF4-FFF2-40B4-BE49-F238E27FC236}">
                <a16:creationId xmlns:a16="http://schemas.microsoft.com/office/drawing/2014/main" id="{C6CF32E2-A869-4259-A659-5EEE6BDA3B59}"/>
              </a:ext>
            </a:extLst>
          </p:cNvPr>
          <p:cNvSpPr/>
          <p:nvPr/>
        </p:nvSpPr>
        <p:spPr>
          <a:xfrm>
            <a:off x="579775" y="472492"/>
            <a:ext cx="4051368" cy="5913017"/>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endParaRPr lang="en-US" dirty="0"/>
          </a:p>
        </p:txBody>
      </p:sp>
      <p:sp>
        <p:nvSpPr>
          <p:cNvPr id="14" name="Oval 13" descr="Beige oval">
            <a:extLst>
              <a:ext uri="{FF2B5EF4-FFF2-40B4-BE49-F238E27FC236}">
                <a16:creationId xmlns:a16="http://schemas.microsoft.com/office/drawing/2014/main" id="{B8809DE3-0F1D-442A-8935-B40AD580864B}"/>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bject 6" descr="Blue rectangle">
            <a:extLst>
              <a:ext uri="{FF2B5EF4-FFF2-40B4-BE49-F238E27FC236}">
                <a16:creationId xmlns:a16="http://schemas.microsoft.com/office/drawing/2014/main" id="{882E2F92-EB16-4B55-B49A-3C6AB7B2BF30}"/>
              </a:ext>
            </a:extLst>
          </p:cNvPr>
          <p:cNvSpPr/>
          <p:nvPr/>
        </p:nvSpPr>
        <p:spPr>
          <a:xfrm>
            <a:off x="912813" y="836611"/>
            <a:ext cx="5184775" cy="5184775"/>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dirty="0"/>
          </a:p>
        </p:txBody>
      </p:sp>
      <p:sp>
        <p:nvSpPr>
          <p:cNvPr id="3" name="Title 2">
            <a:extLst>
              <a:ext uri="{FF2B5EF4-FFF2-40B4-BE49-F238E27FC236}">
                <a16:creationId xmlns:a16="http://schemas.microsoft.com/office/drawing/2014/main" id="{302303BC-9A39-470F-8733-A268BC16B299}"/>
              </a:ext>
            </a:extLst>
          </p:cNvPr>
          <p:cNvSpPr>
            <a:spLocks noGrp="1"/>
          </p:cNvSpPr>
          <p:nvPr>
            <p:ph type="title"/>
          </p:nvPr>
        </p:nvSpPr>
        <p:spPr>
          <a:xfrm>
            <a:off x="1325409" y="1862912"/>
            <a:ext cx="4770591" cy="646604"/>
          </a:xfrm>
        </p:spPr>
        <p:txBody>
          <a:bodyPr>
            <a:normAutofit fontScale="90000"/>
          </a:bodyPr>
          <a:lstStyle/>
          <a:p>
            <a:r>
              <a:rPr lang="en-US" sz="3000" dirty="0">
                <a:solidFill>
                  <a:schemeClr val="bg1"/>
                </a:solidFill>
              </a:rPr>
              <a:t>Administrator Operations</a:t>
            </a:r>
          </a:p>
        </p:txBody>
      </p:sp>
      <p:sp>
        <p:nvSpPr>
          <p:cNvPr id="4" name="Text Placeholder 3">
            <a:extLst>
              <a:ext uri="{FF2B5EF4-FFF2-40B4-BE49-F238E27FC236}">
                <a16:creationId xmlns:a16="http://schemas.microsoft.com/office/drawing/2014/main" id="{23C936ED-4D5A-4897-BFCD-65082B328E0D}"/>
              </a:ext>
            </a:extLst>
          </p:cNvPr>
          <p:cNvSpPr>
            <a:spLocks noGrp="1"/>
          </p:cNvSpPr>
          <p:nvPr>
            <p:ph type="body" sz="half" idx="2"/>
          </p:nvPr>
        </p:nvSpPr>
        <p:spPr>
          <a:xfrm>
            <a:off x="1990969" y="4132175"/>
            <a:ext cx="3567259" cy="517835"/>
          </a:xfrm>
        </p:spPr>
        <p:txBody>
          <a:bodyPr>
            <a:normAutofit/>
          </a:bodyPr>
          <a:lstStyle/>
          <a:p>
            <a:r>
              <a:rPr lang="en-US" sz="1600" b="1" dirty="0">
                <a:latin typeface="+mj-lt"/>
              </a:rPr>
              <a:t>CRUD on customers’ information.</a:t>
            </a:r>
          </a:p>
        </p:txBody>
      </p:sp>
      <p:sp>
        <p:nvSpPr>
          <p:cNvPr id="5" name="Slide Number Placeholder 4">
            <a:extLst>
              <a:ext uri="{FF2B5EF4-FFF2-40B4-BE49-F238E27FC236}">
                <a16:creationId xmlns:a16="http://schemas.microsoft.com/office/drawing/2014/main" id="{77C2D5CA-E2DA-4224-B2BC-C872D2EF6596}"/>
              </a:ext>
            </a:extLst>
          </p:cNvPr>
          <p:cNvSpPr>
            <a:spLocks noGrp="1"/>
          </p:cNvSpPr>
          <p:nvPr>
            <p:ph type="sldNum" sz="quarter" idx="12"/>
          </p:nvPr>
        </p:nvSpPr>
        <p:spPr/>
        <p:txBody>
          <a:bodyPr/>
          <a:lstStyle/>
          <a:p>
            <a:fld id="{82EE24B5-652C-4DB5-B7C3-B5BBEC1280B1}" type="slidenum">
              <a:rPr lang="en-US" smtClean="0"/>
              <a:t>4</a:t>
            </a:fld>
            <a:endParaRPr lang="en-US" dirty="0"/>
          </a:p>
        </p:txBody>
      </p:sp>
      <p:pic>
        <p:nvPicPr>
          <p:cNvPr id="28" name="Picture Placeholder 27" descr="Check icon">
            <a:extLst>
              <a:ext uri="{FF2B5EF4-FFF2-40B4-BE49-F238E27FC236}">
                <a16:creationId xmlns:a16="http://schemas.microsoft.com/office/drawing/2014/main" id="{3CDD98F8-113E-4FB2-A33D-039AFCD9C225}"/>
              </a:ext>
            </a:extLst>
          </p:cNvPr>
          <p:cNvPicPr>
            <a:picLocks noGrp="1" noChangeAspect="1"/>
          </p:cNvPicPr>
          <p:nvPr>
            <p:ph type="pic" sz="quarter" idx="19"/>
          </p:nvPr>
        </p:nvPicPr>
        <p:blipFill>
          <a:blip r:embed="rId4">
            <a:extLst>
              <a:ext uri="{28A0092B-C50C-407E-A947-70E740481C1C}">
                <a14:useLocalDpi xmlns:a14="http://schemas.microsoft.com/office/drawing/2010/main" val="0"/>
              </a:ext>
            </a:extLst>
          </a:blip>
          <a:srcRect/>
          <a:stretch>
            <a:fillRect/>
          </a:stretch>
        </p:blipFill>
        <p:spPr>
          <a:xfrm>
            <a:off x="1230488" y="2866382"/>
            <a:ext cx="720000" cy="720000"/>
          </a:xfrm>
        </p:spPr>
      </p:pic>
      <p:pic>
        <p:nvPicPr>
          <p:cNvPr id="30" name="Picture Placeholder 29" descr="Check icon">
            <a:extLst>
              <a:ext uri="{FF2B5EF4-FFF2-40B4-BE49-F238E27FC236}">
                <a16:creationId xmlns:a16="http://schemas.microsoft.com/office/drawing/2014/main" id="{3CFFE792-5644-4DB8-9A25-D855F9B155E1}"/>
              </a:ext>
            </a:extLst>
          </p:cNvPr>
          <p:cNvPicPr>
            <a:picLocks noGrp="1" noChangeAspect="1"/>
          </p:cNvPicPr>
          <p:nvPr>
            <p:ph type="pic" sz="quarter" idx="22"/>
          </p:nvPr>
        </p:nvPicPr>
        <p:blipFill>
          <a:blip r:embed="rId4">
            <a:extLst>
              <a:ext uri="{28A0092B-C50C-407E-A947-70E740481C1C}">
                <a14:useLocalDpi xmlns:a14="http://schemas.microsoft.com/office/drawing/2010/main" val="0"/>
              </a:ext>
            </a:extLst>
          </a:blip>
          <a:srcRect/>
          <a:stretch>
            <a:fillRect/>
          </a:stretch>
        </p:blipFill>
        <p:spPr>
          <a:xfrm>
            <a:off x="1230488" y="3950501"/>
            <a:ext cx="720000" cy="719999"/>
          </a:xfrm>
        </p:spPr>
      </p:pic>
      <p:sp>
        <p:nvSpPr>
          <p:cNvPr id="18" name="Text Placeholder 17">
            <a:extLst>
              <a:ext uri="{FF2B5EF4-FFF2-40B4-BE49-F238E27FC236}">
                <a16:creationId xmlns:a16="http://schemas.microsoft.com/office/drawing/2014/main" id="{C3A22FC4-1B49-46F9-A55E-33AACF2DEBBB}"/>
              </a:ext>
            </a:extLst>
          </p:cNvPr>
          <p:cNvSpPr>
            <a:spLocks noGrp="1"/>
          </p:cNvSpPr>
          <p:nvPr>
            <p:ph type="body" sz="half" idx="23"/>
          </p:nvPr>
        </p:nvSpPr>
        <p:spPr>
          <a:xfrm>
            <a:off x="1990969" y="4732325"/>
            <a:ext cx="4057961" cy="719873"/>
          </a:xfrm>
        </p:spPr>
        <p:txBody>
          <a:bodyPr>
            <a:noAutofit/>
          </a:bodyPr>
          <a:lstStyle/>
          <a:p>
            <a:r>
              <a:rPr lang="en-US" sz="1600" b="1" dirty="0">
                <a:latin typeface="+mj-lt"/>
              </a:rPr>
              <a:t>Add/update/view client information (name, identity card number, personal numerical code, address, etc.)</a:t>
            </a:r>
          </a:p>
        </p:txBody>
      </p:sp>
      <p:sp>
        <p:nvSpPr>
          <p:cNvPr id="15" name="object 27" descr="Beige rectangle">
            <a:extLst>
              <a:ext uri="{FF2B5EF4-FFF2-40B4-BE49-F238E27FC236}">
                <a16:creationId xmlns:a16="http://schemas.microsoft.com/office/drawing/2014/main" id="{C5B67D68-F2A3-48A2-B2A0-C9DF8BA55D80}"/>
              </a:ext>
            </a:extLst>
          </p:cNvPr>
          <p:cNvSpPr/>
          <p:nvPr/>
        </p:nvSpPr>
        <p:spPr>
          <a:xfrm flipV="1">
            <a:off x="1813701" y="2200451"/>
            <a:ext cx="3304122" cy="247625"/>
          </a:xfrm>
          <a:custGeom>
            <a:avLst/>
            <a:gdLst/>
            <a:ahLst/>
            <a:cxnLst/>
            <a:rect l="l" t="t" r="r" b="b"/>
            <a:pathLst>
              <a:path w="2501265">
                <a:moveTo>
                  <a:pt x="0" y="0"/>
                </a:moveTo>
                <a:lnTo>
                  <a:pt x="2500883" y="0"/>
                </a:lnTo>
              </a:path>
            </a:pathLst>
          </a:custGeom>
          <a:ln w="54863">
            <a:solidFill>
              <a:schemeClr val="accent1"/>
            </a:solidFill>
          </a:ln>
        </p:spPr>
        <p:txBody>
          <a:bodyPr wrap="square" lIns="0" tIns="0" rIns="0" bIns="0" rtlCol="0"/>
          <a:lstStyle/>
          <a:p>
            <a:endParaRPr lang="en-US" dirty="0"/>
          </a:p>
        </p:txBody>
      </p:sp>
      <p:sp>
        <p:nvSpPr>
          <p:cNvPr id="17" name="TextBox 16">
            <a:extLst>
              <a:ext uri="{FF2B5EF4-FFF2-40B4-BE49-F238E27FC236}">
                <a16:creationId xmlns:a16="http://schemas.microsoft.com/office/drawing/2014/main" id="{953FD88E-DAD5-4C1B-AB79-204A8C135127}"/>
              </a:ext>
            </a:extLst>
          </p:cNvPr>
          <p:cNvSpPr txBox="1"/>
          <p:nvPr/>
        </p:nvSpPr>
        <p:spPr>
          <a:xfrm>
            <a:off x="1950488" y="2806782"/>
            <a:ext cx="3729074" cy="1077218"/>
          </a:xfrm>
          <a:prstGeom prst="rect">
            <a:avLst/>
          </a:prstGeom>
          <a:noFill/>
        </p:spPr>
        <p:txBody>
          <a:bodyPr wrap="square">
            <a:spAutoFit/>
          </a:bodyPr>
          <a:lstStyle/>
          <a:p>
            <a:r>
              <a:rPr lang="en-US" sz="1600" b="1" dirty="0">
                <a:solidFill>
                  <a:schemeClr val="bg1"/>
                </a:solidFill>
                <a:latin typeface="+mj-lt"/>
              </a:rPr>
              <a:t>Create/update/delete/view client account (account information:, type, amount of money, date of creation). identification number</a:t>
            </a:r>
          </a:p>
        </p:txBody>
      </p:sp>
      <p:pic>
        <p:nvPicPr>
          <p:cNvPr id="19" name="Picture Placeholder 29" descr="Check icon">
            <a:extLst>
              <a:ext uri="{FF2B5EF4-FFF2-40B4-BE49-F238E27FC236}">
                <a16:creationId xmlns:a16="http://schemas.microsoft.com/office/drawing/2014/main" id="{1F0D5D74-3F4F-4544-A270-F1852DF0EA6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264518" y="4792319"/>
            <a:ext cx="720000" cy="719999"/>
          </a:xfrm>
          <a:prstGeom prst="rect">
            <a:avLst/>
          </a:prstGeom>
        </p:spPr>
      </p:pic>
    </p:spTree>
    <p:extLst>
      <p:ext uri="{BB962C8B-B14F-4D97-AF65-F5344CB8AC3E}">
        <p14:creationId xmlns:p14="http://schemas.microsoft.com/office/powerpoint/2010/main" val="1947423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Two men look at a plan">
            <a:extLst>
              <a:ext uri="{FF2B5EF4-FFF2-40B4-BE49-F238E27FC236}">
                <a16:creationId xmlns:a16="http://schemas.microsoft.com/office/drawing/2014/main" id="{97D2A81D-F7D1-4144-9EC5-03531DC5260D}"/>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912813" y="1"/>
            <a:ext cx="11277598" cy="6857999"/>
          </a:xfrm>
        </p:spPr>
      </p:pic>
      <p:sp>
        <p:nvSpPr>
          <p:cNvPr id="16" name="object 3" descr="Beige rectangle">
            <a:extLst>
              <a:ext uri="{FF2B5EF4-FFF2-40B4-BE49-F238E27FC236}">
                <a16:creationId xmlns:a16="http://schemas.microsoft.com/office/drawing/2014/main" id="{C6CF32E2-A869-4259-A659-5EEE6BDA3B59}"/>
              </a:ext>
            </a:extLst>
          </p:cNvPr>
          <p:cNvSpPr/>
          <p:nvPr/>
        </p:nvSpPr>
        <p:spPr>
          <a:xfrm>
            <a:off x="579775" y="472492"/>
            <a:ext cx="4051368" cy="5913017"/>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endParaRPr lang="en-US" dirty="0"/>
          </a:p>
        </p:txBody>
      </p:sp>
      <p:sp>
        <p:nvSpPr>
          <p:cNvPr id="14" name="Oval 13" descr="Beige oval">
            <a:extLst>
              <a:ext uri="{FF2B5EF4-FFF2-40B4-BE49-F238E27FC236}">
                <a16:creationId xmlns:a16="http://schemas.microsoft.com/office/drawing/2014/main" id="{B8809DE3-0F1D-442A-8935-B40AD580864B}"/>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bject 6" descr="Blue rectangle">
            <a:extLst>
              <a:ext uri="{FF2B5EF4-FFF2-40B4-BE49-F238E27FC236}">
                <a16:creationId xmlns:a16="http://schemas.microsoft.com/office/drawing/2014/main" id="{882E2F92-EB16-4B55-B49A-3C6AB7B2BF30}"/>
              </a:ext>
            </a:extLst>
          </p:cNvPr>
          <p:cNvSpPr/>
          <p:nvPr/>
        </p:nvSpPr>
        <p:spPr>
          <a:xfrm>
            <a:off x="912813" y="990127"/>
            <a:ext cx="5184775" cy="5184775"/>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dirty="0"/>
          </a:p>
        </p:txBody>
      </p:sp>
      <p:sp>
        <p:nvSpPr>
          <p:cNvPr id="3" name="Title 2">
            <a:extLst>
              <a:ext uri="{FF2B5EF4-FFF2-40B4-BE49-F238E27FC236}">
                <a16:creationId xmlns:a16="http://schemas.microsoft.com/office/drawing/2014/main" id="{302303BC-9A39-470F-8733-A268BC16B299}"/>
              </a:ext>
            </a:extLst>
          </p:cNvPr>
          <p:cNvSpPr>
            <a:spLocks noGrp="1"/>
          </p:cNvSpPr>
          <p:nvPr>
            <p:ph type="title"/>
          </p:nvPr>
        </p:nvSpPr>
        <p:spPr>
          <a:xfrm>
            <a:off x="1248975" y="1460853"/>
            <a:ext cx="4770591" cy="646604"/>
          </a:xfrm>
        </p:spPr>
        <p:txBody>
          <a:bodyPr>
            <a:normAutofit/>
          </a:bodyPr>
          <a:lstStyle/>
          <a:p>
            <a:r>
              <a:rPr lang="en-US" sz="3000" dirty="0">
                <a:solidFill>
                  <a:schemeClr val="bg1"/>
                </a:solidFill>
              </a:rPr>
              <a:t>Regular User Operation</a:t>
            </a:r>
          </a:p>
        </p:txBody>
      </p:sp>
      <p:sp>
        <p:nvSpPr>
          <p:cNvPr id="4" name="Text Placeholder 3">
            <a:extLst>
              <a:ext uri="{FF2B5EF4-FFF2-40B4-BE49-F238E27FC236}">
                <a16:creationId xmlns:a16="http://schemas.microsoft.com/office/drawing/2014/main" id="{23C936ED-4D5A-4897-BFCD-65082B328E0D}"/>
              </a:ext>
            </a:extLst>
          </p:cNvPr>
          <p:cNvSpPr>
            <a:spLocks noGrp="1"/>
          </p:cNvSpPr>
          <p:nvPr>
            <p:ph type="body" sz="half" idx="2"/>
          </p:nvPr>
        </p:nvSpPr>
        <p:spPr>
          <a:xfrm>
            <a:off x="2017939" y="2428530"/>
            <a:ext cx="4057961" cy="1431234"/>
          </a:xfrm>
        </p:spPr>
        <p:txBody>
          <a:bodyPr>
            <a:normAutofit/>
          </a:bodyPr>
          <a:lstStyle/>
          <a:p>
            <a:r>
              <a:rPr lang="en-US" sz="1600" b="1" dirty="0">
                <a:latin typeface="+mj-lt"/>
              </a:rPr>
              <a:t>Depositing money to their  account balance</a:t>
            </a:r>
          </a:p>
        </p:txBody>
      </p:sp>
      <p:sp>
        <p:nvSpPr>
          <p:cNvPr id="5" name="Slide Number Placeholder 4">
            <a:extLst>
              <a:ext uri="{FF2B5EF4-FFF2-40B4-BE49-F238E27FC236}">
                <a16:creationId xmlns:a16="http://schemas.microsoft.com/office/drawing/2014/main" id="{77C2D5CA-E2DA-4224-B2BC-C872D2EF6596}"/>
              </a:ext>
            </a:extLst>
          </p:cNvPr>
          <p:cNvSpPr>
            <a:spLocks noGrp="1"/>
          </p:cNvSpPr>
          <p:nvPr>
            <p:ph type="sldNum" sz="quarter" idx="12"/>
          </p:nvPr>
        </p:nvSpPr>
        <p:spPr/>
        <p:txBody>
          <a:bodyPr/>
          <a:lstStyle/>
          <a:p>
            <a:fld id="{82EE24B5-652C-4DB5-B7C3-B5BBEC1280B1}" type="slidenum">
              <a:rPr lang="en-US" smtClean="0"/>
              <a:t>5</a:t>
            </a:fld>
            <a:endParaRPr lang="en-US" dirty="0"/>
          </a:p>
        </p:txBody>
      </p:sp>
      <p:pic>
        <p:nvPicPr>
          <p:cNvPr id="28" name="Picture Placeholder 27" descr="Check icon">
            <a:extLst>
              <a:ext uri="{FF2B5EF4-FFF2-40B4-BE49-F238E27FC236}">
                <a16:creationId xmlns:a16="http://schemas.microsoft.com/office/drawing/2014/main" id="{3CDD98F8-113E-4FB2-A33D-039AFCD9C225}"/>
              </a:ext>
            </a:extLst>
          </p:cNvPr>
          <p:cNvPicPr>
            <a:picLocks noGrp="1" noChangeAspect="1"/>
          </p:cNvPicPr>
          <p:nvPr>
            <p:ph type="pic" sz="quarter" idx="19"/>
          </p:nvPr>
        </p:nvPicPr>
        <p:blipFill>
          <a:blip r:embed="rId4">
            <a:extLst>
              <a:ext uri="{28A0092B-C50C-407E-A947-70E740481C1C}">
                <a14:useLocalDpi xmlns:a14="http://schemas.microsoft.com/office/drawing/2010/main" val="0"/>
              </a:ext>
            </a:extLst>
          </a:blip>
          <a:srcRect/>
          <a:stretch>
            <a:fillRect/>
          </a:stretch>
        </p:blipFill>
        <p:spPr>
          <a:xfrm>
            <a:off x="1317245" y="2305397"/>
            <a:ext cx="720000" cy="720000"/>
          </a:xfrm>
        </p:spPr>
      </p:pic>
      <p:pic>
        <p:nvPicPr>
          <p:cNvPr id="30" name="Picture Placeholder 29" descr="Check icon">
            <a:extLst>
              <a:ext uri="{FF2B5EF4-FFF2-40B4-BE49-F238E27FC236}">
                <a16:creationId xmlns:a16="http://schemas.microsoft.com/office/drawing/2014/main" id="{3CFFE792-5644-4DB8-9A25-D855F9B155E1}"/>
              </a:ext>
            </a:extLst>
          </p:cNvPr>
          <p:cNvPicPr>
            <a:picLocks noGrp="1" noChangeAspect="1"/>
          </p:cNvPicPr>
          <p:nvPr>
            <p:ph type="pic" sz="quarter" idx="22"/>
          </p:nvPr>
        </p:nvPicPr>
        <p:blipFill>
          <a:blip r:embed="rId4">
            <a:extLst>
              <a:ext uri="{28A0092B-C50C-407E-A947-70E740481C1C}">
                <a14:useLocalDpi xmlns:a14="http://schemas.microsoft.com/office/drawing/2010/main" val="0"/>
              </a:ext>
            </a:extLst>
          </a:blip>
          <a:srcRect/>
          <a:stretch>
            <a:fillRect/>
          </a:stretch>
        </p:blipFill>
        <p:spPr>
          <a:xfrm>
            <a:off x="1317244" y="3266778"/>
            <a:ext cx="720000" cy="719999"/>
          </a:xfrm>
        </p:spPr>
      </p:pic>
      <p:sp>
        <p:nvSpPr>
          <p:cNvPr id="18" name="Text Placeholder 17">
            <a:extLst>
              <a:ext uri="{FF2B5EF4-FFF2-40B4-BE49-F238E27FC236}">
                <a16:creationId xmlns:a16="http://schemas.microsoft.com/office/drawing/2014/main" id="{C3A22FC4-1B49-46F9-A55E-33AACF2DEBBB}"/>
              </a:ext>
            </a:extLst>
          </p:cNvPr>
          <p:cNvSpPr>
            <a:spLocks noGrp="1"/>
          </p:cNvSpPr>
          <p:nvPr>
            <p:ph type="body" sz="half" idx="23"/>
          </p:nvPr>
        </p:nvSpPr>
        <p:spPr>
          <a:xfrm>
            <a:off x="2038039" y="3385320"/>
            <a:ext cx="4057961" cy="719873"/>
          </a:xfrm>
        </p:spPr>
        <p:txBody>
          <a:bodyPr>
            <a:noAutofit/>
          </a:bodyPr>
          <a:lstStyle/>
          <a:p>
            <a:r>
              <a:rPr lang="en-US" sz="1600" b="1" dirty="0">
                <a:latin typeface="+mj-lt"/>
              </a:rPr>
              <a:t>Adding Beneficiary</a:t>
            </a:r>
          </a:p>
        </p:txBody>
      </p:sp>
      <p:pic>
        <p:nvPicPr>
          <p:cNvPr id="32" name="Picture Placeholder 31" descr="Check icon">
            <a:extLst>
              <a:ext uri="{FF2B5EF4-FFF2-40B4-BE49-F238E27FC236}">
                <a16:creationId xmlns:a16="http://schemas.microsoft.com/office/drawing/2014/main" id="{A80E0D18-9ED0-4449-BE73-35CBF01D1A4D}"/>
              </a:ext>
            </a:extLst>
          </p:cNvPr>
          <p:cNvPicPr>
            <a:picLocks noGrp="1" noChangeAspect="1"/>
          </p:cNvPicPr>
          <p:nvPr>
            <p:ph type="pic" sz="quarter" idx="24"/>
          </p:nvPr>
        </p:nvPicPr>
        <p:blipFill>
          <a:blip r:embed="rId4">
            <a:extLst>
              <a:ext uri="{28A0092B-C50C-407E-A947-70E740481C1C}">
                <a14:useLocalDpi xmlns:a14="http://schemas.microsoft.com/office/drawing/2010/main" val="0"/>
              </a:ext>
            </a:extLst>
          </a:blip>
          <a:srcRect/>
          <a:stretch>
            <a:fillRect/>
          </a:stretch>
        </p:blipFill>
        <p:spPr>
          <a:xfrm>
            <a:off x="1321450" y="4054144"/>
            <a:ext cx="720000" cy="719999"/>
          </a:xfrm>
        </p:spPr>
      </p:pic>
      <p:sp>
        <p:nvSpPr>
          <p:cNvPr id="20" name="Text Placeholder 19">
            <a:extLst>
              <a:ext uri="{FF2B5EF4-FFF2-40B4-BE49-F238E27FC236}">
                <a16:creationId xmlns:a16="http://schemas.microsoft.com/office/drawing/2014/main" id="{53C06E93-5E4C-46CA-9FB4-1640A2DC1748}"/>
              </a:ext>
            </a:extLst>
          </p:cNvPr>
          <p:cNvSpPr>
            <a:spLocks noGrp="1"/>
          </p:cNvSpPr>
          <p:nvPr>
            <p:ph type="body" sz="half" idx="25"/>
          </p:nvPr>
        </p:nvSpPr>
        <p:spPr>
          <a:xfrm>
            <a:off x="2099622" y="4219356"/>
            <a:ext cx="4057961" cy="402241"/>
          </a:xfrm>
        </p:spPr>
        <p:txBody>
          <a:bodyPr>
            <a:normAutofit fontScale="85000" lnSpcReduction="10000"/>
          </a:bodyPr>
          <a:lstStyle/>
          <a:p>
            <a:r>
              <a:rPr lang="en-US" b="1" dirty="0">
                <a:latin typeface="+mj-lt"/>
              </a:rPr>
              <a:t>Transfer money between accounts</a:t>
            </a:r>
            <a:r>
              <a:rPr lang="en-US" b="1" dirty="0"/>
              <a:t>.</a:t>
            </a:r>
          </a:p>
        </p:txBody>
      </p:sp>
      <p:sp>
        <p:nvSpPr>
          <p:cNvPr id="15" name="object 27" descr="Beige rectangle">
            <a:extLst>
              <a:ext uri="{FF2B5EF4-FFF2-40B4-BE49-F238E27FC236}">
                <a16:creationId xmlns:a16="http://schemas.microsoft.com/office/drawing/2014/main" id="{C5B67D68-F2A3-48A2-B2A0-C9DF8BA55D80}"/>
              </a:ext>
            </a:extLst>
          </p:cNvPr>
          <p:cNvSpPr/>
          <p:nvPr/>
        </p:nvSpPr>
        <p:spPr>
          <a:xfrm flipV="1">
            <a:off x="1698138" y="1784032"/>
            <a:ext cx="3304122" cy="247625"/>
          </a:xfrm>
          <a:custGeom>
            <a:avLst/>
            <a:gdLst/>
            <a:ahLst/>
            <a:cxnLst/>
            <a:rect l="l" t="t" r="r" b="b"/>
            <a:pathLst>
              <a:path w="2501265">
                <a:moveTo>
                  <a:pt x="0" y="0"/>
                </a:moveTo>
                <a:lnTo>
                  <a:pt x="2500883" y="0"/>
                </a:lnTo>
              </a:path>
            </a:pathLst>
          </a:custGeom>
          <a:ln w="54863">
            <a:solidFill>
              <a:schemeClr val="accent1"/>
            </a:solidFill>
          </a:ln>
        </p:spPr>
        <p:txBody>
          <a:bodyPr wrap="square" lIns="0" tIns="0" rIns="0" bIns="0" rtlCol="0"/>
          <a:lstStyle/>
          <a:p>
            <a:endParaRPr lang="en-US" dirty="0"/>
          </a:p>
        </p:txBody>
      </p:sp>
      <p:pic>
        <p:nvPicPr>
          <p:cNvPr id="17" name="Picture Placeholder 31" descr="Check icon">
            <a:extLst>
              <a:ext uri="{FF2B5EF4-FFF2-40B4-BE49-F238E27FC236}">
                <a16:creationId xmlns:a16="http://schemas.microsoft.com/office/drawing/2014/main" id="{DAEA3FD8-4244-4668-8FB4-ACDD425C0C9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317244" y="4841510"/>
            <a:ext cx="720000" cy="719999"/>
          </a:xfrm>
          <a:prstGeom prst="rect">
            <a:avLst/>
          </a:prstGeom>
        </p:spPr>
      </p:pic>
      <p:sp>
        <p:nvSpPr>
          <p:cNvPr id="2" name="TextBox 1">
            <a:extLst>
              <a:ext uri="{FF2B5EF4-FFF2-40B4-BE49-F238E27FC236}">
                <a16:creationId xmlns:a16="http://schemas.microsoft.com/office/drawing/2014/main" id="{50B94A2F-643E-40B9-AB06-788940EDA797}"/>
              </a:ext>
            </a:extLst>
          </p:cNvPr>
          <p:cNvSpPr txBox="1"/>
          <p:nvPr/>
        </p:nvSpPr>
        <p:spPr>
          <a:xfrm>
            <a:off x="2099622" y="4977512"/>
            <a:ext cx="2501153" cy="369332"/>
          </a:xfrm>
          <a:prstGeom prst="rect">
            <a:avLst/>
          </a:prstGeom>
          <a:noFill/>
        </p:spPr>
        <p:txBody>
          <a:bodyPr wrap="square" rtlCol="0">
            <a:spAutoFit/>
          </a:bodyPr>
          <a:lstStyle/>
          <a:p>
            <a:r>
              <a:rPr lang="en-IN" sz="1600" b="1" dirty="0">
                <a:solidFill>
                  <a:schemeClr val="bg1"/>
                </a:solidFill>
                <a:latin typeface="+mj-lt"/>
              </a:rPr>
              <a:t>Process utilities bills</a:t>
            </a:r>
            <a:r>
              <a:rPr lang="en-IN" dirty="0"/>
              <a:t>.</a:t>
            </a:r>
          </a:p>
        </p:txBody>
      </p:sp>
    </p:spTree>
    <p:extLst>
      <p:ext uri="{BB962C8B-B14F-4D97-AF65-F5344CB8AC3E}">
        <p14:creationId xmlns:p14="http://schemas.microsoft.com/office/powerpoint/2010/main" val="2824039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4140CF4-2DAA-4239-BB77-274BDD82AB49}"/>
              </a:ext>
            </a:extLst>
          </p:cNvPr>
          <p:cNvSpPr>
            <a:spLocks noGrp="1"/>
          </p:cNvSpPr>
          <p:nvPr>
            <p:ph type="sldNum" sz="quarter" idx="12"/>
          </p:nvPr>
        </p:nvSpPr>
        <p:spPr/>
        <p:txBody>
          <a:bodyPr/>
          <a:lstStyle/>
          <a:p>
            <a:fld id="{82EE24B5-652C-4DB5-B7C3-B5BBEC1280B1}" type="slidenum">
              <a:rPr lang="en-US" smtClean="0"/>
              <a:t>6</a:t>
            </a:fld>
            <a:endParaRPr lang="en-US" dirty="0"/>
          </a:p>
        </p:txBody>
      </p:sp>
      <p:pic>
        <p:nvPicPr>
          <p:cNvPr id="4" name="Picture Placeholder 11" descr="Two men near laptop ">
            <a:extLst>
              <a:ext uri="{FF2B5EF4-FFF2-40B4-BE49-F238E27FC236}">
                <a16:creationId xmlns:a16="http://schemas.microsoft.com/office/drawing/2014/main" id="{509FA566-1699-4388-B44C-C3EE5EC0516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flipH="1">
            <a:off x="-15240" y="9527"/>
            <a:ext cx="6256751" cy="6857998"/>
          </a:xfrm>
          <a:prstGeom prst="rect">
            <a:avLst/>
          </a:prstGeom>
        </p:spPr>
      </p:pic>
      <p:sp>
        <p:nvSpPr>
          <p:cNvPr id="5" name="object 3" descr="Beige rectangle">
            <a:extLst>
              <a:ext uri="{FF2B5EF4-FFF2-40B4-BE49-F238E27FC236}">
                <a16:creationId xmlns:a16="http://schemas.microsoft.com/office/drawing/2014/main" id="{857A0168-DBD5-47D4-A751-3B39262D8254}"/>
              </a:ext>
            </a:extLst>
          </p:cNvPr>
          <p:cNvSpPr/>
          <p:nvPr/>
        </p:nvSpPr>
        <p:spPr>
          <a:xfrm>
            <a:off x="8355283" y="836613"/>
            <a:ext cx="3307960" cy="5184775"/>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endParaRPr lang="en-US" dirty="0"/>
          </a:p>
        </p:txBody>
      </p:sp>
      <p:sp>
        <p:nvSpPr>
          <p:cNvPr id="6" name="object 6" descr="Blue rectangle">
            <a:extLst>
              <a:ext uri="{FF2B5EF4-FFF2-40B4-BE49-F238E27FC236}">
                <a16:creationId xmlns:a16="http://schemas.microsoft.com/office/drawing/2014/main" id="{7F009843-AFA3-44E8-B7D5-3F39B363C92E}"/>
              </a:ext>
            </a:extLst>
          </p:cNvPr>
          <p:cNvSpPr/>
          <p:nvPr/>
        </p:nvSpPr>
        <p:spPr>
          <a:xfrm>
            <a:off x="6241510" y="0"/>
            <a:ext cx="5056205" cy="6879220"/>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pPr marL="0" marR="0" lvl="0" indent="457200" algn="just"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8" name="Text Placeholder 3">
            <a:extLst>
              <a:ext uri="{FF2B5EF4-FFF2-40B4-BE49-F238E27FC236}">
                <a16:creationId xmlns:a16="http://schemas.microsoft.com/office/drawing/2014/main" id="{FC6730AE-386B-426F-9F29-221DCC5F714D}"/>
              </a:ext>
            </a:extLst>
          </p:cNvPr>
          <p:cNvSpPr txBox="1">
            <a:spLocks/>
          </p:cNvSpPr>
          <p:nvPr/>
        </p:nvSpPr>
        <p:spPr>
          <a:xfrm>
            <a:off x="6367206" y="1411486"/>
            <a:ext cx="4724400" cy="41105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0" lang="en-US" altLang="en-US" b="1" i="0" u="none" strike="noStrike" cap="none" normalizeH="0" baseline="0" dirty="0">
                <a:ln>
                  <a:noFill/>
                </a:ln>
                <a:solidFill>
                  <a:schemeClr val="bg1"/>
                </a:solidFill>
                <a:effectLst/>
                <a:latin typeface="+mj-lt"/>
                <a:ea typeface="Times New Roman" panose="02020603050405020304" pitchFamily="18" charset="0"/>
              </a:rPr>
              <a:t>Use case: </a:t>
            </a:r>
            <a:r>
              <a:rPr kumimoji="0" lang="en-US" altLang="en-US" b="1" i="1" u="none" strike="noStrike" cap="none" normalizeH="0" baseline="0" dirty="0">
                <a:ln>
                  <a:noFill/>
                </a:ln>
                <a:solidFill>
                  <a:schemeClr val="bg1"/>
                </a:solidFill>
                <a:effectLst/>
                <a:latin typeface="+mj-lt"/>
                <a:ea typeface="Times New Roman" panose="02020603050405020304" pitchFamily="18" charset="0"/>
              </a:rPr>
              <a:t>Transact money between two accounts</a:t>
            </a:r>
            <a:r>
              <a:rPr kumimoji="0" lang="en-US" altLang="en-US" sz="800" b="1" i="1"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indent="0">
              <a:buNone/>
            </a:pPr>
            <a:endParaRPr lang="en-US" sz="800" b="1" dirty="0">
              <a:solidFill>
                <a:schemeClr val="bg2">
                  <a:lumMod val="20000"/>
                  <a:lumOff val="80000"/>
                </a:schemeClr>
              </a:solidFill>
            </a:endParaRPr>
          </a:p>
        </p:txBody>
      </p:sp>
      <p:sp>
        <p:nvSpPr>
          <p:cNvPr id="11" name="Text Placeholder 17">
            <a:extLst>
              <a:ext uri="{FF2B5EF4-FFF2-40B4-BE49-F238E27FC236}">
                <a16:creationId xmlns:a16="http://schemas.microsoft.com/office/drawing/2014/main" id="{186A1D66-9F36-434B-9677-0FE61760AB97}"/>
              </a:ext>
            </a:extLst>
          </p:cNvPr>
          <p:cNvSpPr txBox="1">
            <a:spLocks/>
          </p:cNvSpPr>
          <p:nvPr/>
        </p:nvSpPr>
        <p:spPr>
          <a:xfrm>
            <a:off x="6381608" y="1937603"/>
            <a:ext cx="3307960" cy="74018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0" lang="en-US" altLang="en-US" b="1" i="0" u="none" strike="noStrike" cap="none" normalizeH="0" baseline="0" dirty="0">
                <a:ln>
                  <a:noFill/>
                </a:ln>
                <a:solidFill>
                  <a:schemeClr val="bg1"/>
                </a:solidFill>
                <a:effectLst/>
                <a:latin typeface="+mj-lt"/>
                <a:ea typeface="Times New Roman" panose="02020603050405020304" pitchFamily="18" charset="0"/>
              </a:rPr>
              <a:t>Level: user-goal level</a:t>
            </a:r>
            <a:endParaRPr kumimoji="0" lang="en-US" altLang="en-US" b="1" i="0" u="none" strike="noStrike" cap="none" normalizeH="0" baseline="0" dirty="0">
              <a:ln>
                <a:noFill/>
              </a:ln>
              <a:solidFill>
                <a:schemeClr val="bg1"/>
              </a:solidFill>
              <a:effectLst/>
              <a:latin typeface="+mj-lt"/>
            </a:endParaRPr>
          </a:p>
          <a:p>
            <a:pPr marL="0" indent="0">
              <a:buNone/>
            </a:pPr>
            <a:endParaRPr lang="en-US" sz="800" b="1" dirty="0">
              <a:solidFill>
                <a:schemeClr val="bg2">
                  <a:lumMod val="20000"/>
                  <a:lumOff val="80000"/>
                </a:schemeClr>
              </a:solidFill>
            </a:endParaRPr>
          </a:p>
        </p:txBody>
      </p:sp>
      <p:sp>
        <p:nvSpPr>
          <p:cNvPr id="13" name="Text Placeholder 19">
            <a:extLst>
              <a:ext uri="{FF2B5EF4-FFF2-40B4-BE49-F238E27FC236}">
                <a16:creationId xmlns:a16="http://schemas.microsoft.com/office/drawing/2014/main" id="{8744334E-DF9D-4600-8180-292072510183}"/>
              </a:ext>
            </a:extLst>
          </p:cNvPr>
          <p:cNvSpPr txBox="1">
            <a:spLocks/>
          </p:cNvSpPr>
          <p:nvPr/>
        </p:nvSpPr>
        <p:spPr>
          <a:xfrm>
            <a:off x="6381608" y="2416194"/>
            <a:ext cx="4397174" cy="39623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0" lang="en-US" altLang="en-US" b="1" i="0" u="none" strike="noStrike" cap="none" normalizeH="0" baseline="0" dirty="0">
                <a:ln>
                  <a:noFill/>
                </a:ln>
                <a:solidFill>
                  <a:schemeClr val="bg1"/>
                </a:solidFill>
                <a:effectLst/>
                <a:latin typeface="+mj-lt"/>
                <a:ea typeface="Times New Roman" panose="02020603050405020304" pitchFamily="18" charset="0"/>
              </a:rPr>
              <a:t>Primary actor: Regular customer (User)</a:t>
            </a:r>
            <a:endParaRPr kumimoji="0" lang="en-US" altLang="en-US" b="1" i="0" u="none" strike="noStrike" cap="none" normalizeH="0" baseline="0" dirty="0">
              <a:ln>
                <a:noFill/>
              </a:ln>
              <a:solidFill>
                <a:schemeClr val="bg1"/>
              </a:solidFill>
              <a:effectLst/>
              <a:latin typeface="+mj-lt"/>
            </a:endParaRPr>
          </a:p>
          <a:p>
            <a:pPr marL="0" indent="0">
              <a:buNone/>
            </a:pPr>
            <a:endParaRPr lang="en-US" b="1" dirty="0">
              <a:solidFill>
                <a:schemeClr val="bg2">
                  <a:lumMod val="20000"/>
                  <a:lumOff val="80000"/>
                </a:schemeClr>
              </a:solidFill>
            </a:endParaRPr>
          </a:p>
        </p:txBody>
      </p:sp>
      <p:sp>
        <p:nvSpPr>
          <p:cNvPr id="14" name="object 27" descr="Beige rectangle">
            <a:extLst>
              <a:ext uri="{FF2B5EF4-FFF2-40B4-BE49-F238E27FC236}">
                <a16:creationId xmlns:a16="http://schemas.microsoft.com/office/drawing/2014/main" id="{7F820741-8871-4D59-8ED1-466FEFD2AF94}"/>
              </a:ext>
            </a:extLst>
          </p:cNvPr>
          <p:cNvSpPr/>
          <p:nvPr/>
        </p:nvSpPr>
        <p:spPr>
          <a:xfrm>
            <a:off x="6507846" y="1108315"/>
            <a:ext cx="3356417" cy="45719"/>
          </a:xfrm>
          <a:custGeom>
            <a:avLst/>
            <a:gdLst/>
            <a:ahLst/>
            <a:cxnLst/>
            <a:rect l="l" t="t" r="r" b="b"/>
            <a:pathLst>
              <a:path w="2501265">
                <a:moveTo>
                  <a:pt x="0" y="0"/>
                </a:moveTo>
                <a:lnTo>
                  <a:pt x="2500883" y="0"/>
                </a:lnTo>
              </a:path>
            </a:pathLst>
          </a:custGeom>
          <a:ln w="54863">
            <a:solidFill>
              <a:schemeClr val="accent1"/>
            </a:solidFill>
          </a:ln>
        </p:spPr>
        <p:txBody>
          <a:bodyPr wrap="square" lIns="0" tIns="0" rIns="0" bIns="0" rtlCol="0"/>
          <a:lstStyle/>
          <a:p>
            <a:endParaRPr lang="en-US" dirty="0"/>
          </a:p>
        </p:txBody>
      </p:sp>
      <p:sp>
        <p:nvSpPr>
          <p:cNvPr id="2" name="Title 1">
            <a:extLst>
              <a:ext uri="{FF2B5EF4-FFF2-40B4-BE49-F238E27FC236}">
                <a16:creationId xmlns:a16="http://schemas.microsoft.com/office/drawing/2014/main" id="{95668119-9603-4701-8EEC-F2E48B808491}"/>
              </a:ext>
            </a:extLst>
          </p:cNvPr>
          <p:cNvSpPr>
            <a:spLocks noGrp="1"/>
          </p:cNvSpPr>
          <p:nvPr>
            <p:ph type="title"/>
          </p:nvPr>
        </p:nvSpPr>
        <p:spPr>
          <a:xfrm>
            <a:off x="6369580" y="188554"/>
            <a:ext cx="4421229" cy="1325563"/>
          </a:xfrm>
        </p:spPr>
        <p:txBody>
          <a:bodyPr/>
          <a:lstStyle/>
          <a:p>
            <a:r>
              <a:rPr lang="en-US" dirty="0">
                <a:solidFill>
                  <a:schemeClr val="bg1"/>
                </a:solidFill>
              </a:rPr>
              <a:t>USE CASE- Model</a:t>
            </a:r>
            <a:endParaRPr lang="en-US" dirty="0"/>
          </a:p>
        </p:txBody>
      </p:sp>
      <p:graphicFrame>
        <p:nvGraphicFramePr>
          <p:cNvPr id="7" name="Table 6">
            <a:extLst>
              <a:ext uri="{FF2B5EF4-FFF2-40B4-BE49-F238E27FC236}">
                <a16:creationId xmlns:a16="http://schemas.microsoft.com/office/drawing/2014/main" id="{AA68FE7D-6ADA-4131-B616-0A994706DB82}"/>
              </a:ext>
            </a:extLst>
          </p:cNvPr>
          <p:cNvGraphicFramePr>
            <a:graphicFrameLocks noGrp="1"/>
          </p:cNvGraphicFramePr>
          <p:nvPr>
            <p:extLst>
              <p:ext uri="{D42A27DB-BD31-4B8C-83A1-F6EECF244321}">
                <p14:modId xmlns:p14="http://schemas.microsoft.com/office/powerpoint/2010/main" val="316282548"/>
              </p:ext>
            </p:extLst>
          </p:nvPr>
        </p:nvGraphicFramePr>
        <p:xfrm>
          <a:off x="6507846" y="3283333"/>
          <a:ext cx="4330607" cy="1956338"/>
        </p:xfrm>
        <a:graphic>
          <a:graphicData uri="http://schemas.openxmlformats.org/drawingml/2006/table">
            <a:tbl>
              <a:tblPr firstRow="1" firstCol="1" bandRow="1">
                <a:tableStyleId>{5C22544A-7EE6-4342-B048-85BDC9FD1C3A}</a:tableStyleId>
              </a:tblPr>
              <a:tblGrid>
                <a:gridCol w="1924050">
                  <a:extLst>
                    <a:ext uri="{9D8B030D-6E8A-4147-A177-3AD203B41FA5}">
                      <a16:colId xmlns:a16="http://schemas.microsoft.com/office/drawing/2014/main" val="2691739933"/>
                    </a:ext>
                  </a:extLst>
                </a:gridCol>
                <a:gridCol w="2406557">
                  <a:extLst>
                    <a:ext uri="{9D8B030D-6E8A-4147-A177-3AD203B41FA5}">
                      <a16:colId xmlns:a16="http://schemas.microsoft.com/office/drawing/2014/main" val="3670547420"/>
                    </a:ext>
                  </a:extLst>
                </a:gridCol>
              </a:tblGrid>
              <a:tr h="428535">
                <a:tc>
                  <a:txBody>
                    <a:bodyPr/>
                    <a:lstStyle/>
                    <a:p>
                      <a:pPr algn="just">
                        <a:lnSpc>
                          <a:spcPts val="1200"/>
                        </a:lnSpc>
                      </a:pPr>
                      <a:endParaRPr lang="en-US" sz="1200" dirty="0">
                        <a:effectLst/>
                      </a:endParaRPr>
                    </a:p>
                    <a:p>
                      <a:pPr algn="just">
                        <a:lnSpc>
                          <a:spcPts val="1200"/>
                        </a:lnSpc>
                      </a:pPr>
                      <a:r>
                        <a:rPr lang="en-US" sz="1200" dirty="0">
                          <a:effectLst/>
                        </a:rPr>
                        <a:t>            </a:t>
                      </a:r>
                      <a:r>
                        <a:rPr lang="ro-RO" sz="1200" dirty="0">
                          <a:solidFill>
                            <a:schemeClr val="tx1"/>
                          </a:solidFill>
                          <a:effectLst/>
                        </a:rPr>
                        <a:t>Action</a:t>
                      </a:r>
                      <a:endParaRPr lang="en-US" sz="1200" dirty="0">
                        <a:solidFill>
                          <a:schemeClr val="tx1"/>
                        </a:solidFill>
                        <a:effectLst/>
                      </a:endParaRPr>
                    </a:p>
                    <a:p>
                      <a:pPr algn="just">
                        <a:lnSpc>
                          <a:spcPts val="1200"/>
                        </a:lnSpc>
                      </a:pPr>
                      <a:r>
                        <a:rPr lang="en-US" sz="1200" dirty="0">
                          <a:effectLst/>
                          <a:latin typeface="Times New Roman" panose="02020603050405020304" pitchFamily="18" charset="0"/>
                          <a:ea typeface="Times New Roman" panose="02020603050405020304" pitchFamily="18" charset="0"/>
                        </a:rPr>
                        <a:t>     </a:t>
                      </a:r>
                    </a:p>
                  </a:txBody>
                  <a:tcPr marL="68580" marR="68580" marT="0" marB="0">
                    <a:solidFill>
                      <a:schemeClr val="accent1">
                        <a:lumMod val="20000"/>
                        <a:lumOff val="80000"/>
                      </a:schemeClr>
                    </a:solidFill>
                  </a:tcPr>
                </a:tc>
                <a:tc>
                  <a:txBody>
                    <a:bodyPr/>
                    <a:lstStyle/>
                    <a:p>
                      <a:pPr algn="just">
                        <a:lnSpc>
                          <a:spcPts val="1200"/>
                        </a:lnSpc>
                      </a:pPr>
                      <a:r>
                        <a:rPr lang="en-US" sz="1200" dirty="0">
                          <a:effectLst/>
                        </a:rPr>
                        <a:t>     </a:t>
                      </a:r>
                      <a:endParaRPr lang="en-US" sz="1200" dirty="0">
                        <a:solidFill>
                          <a:schemeClr val="tx1"/>
                        </a:solidFill>
                        <a:effectLst/>
                      </a:endParaRPr>
                    </a:p>
                    <a:p>
                      <a:pPr algn="just">
                        <a:lnSpc>
                          <a:spcPts val="1200"/>
                        </a:lnSpc>
                      </a:pPr>
                      <a:r>
                        <a:rPr lang="en-US" sz="1200" dirty="0">
                          <a:solidFill>
                            <a:schemeClr val="tx1"/>
                          </a:solidFill>
                          <a:effectLst/>
                        </a:rPr>
                        <a:t>       </a:t>
                      </a:r>
                      <a:r>
                        <a:rPr lang="ro-RO" sz="1200" dirty="0">
                          <a:solidFill>
                            <a:schemeClr val="tx1"/>
                          </a:solidFill>
                          <a:effectLst/>
                        </a:rPr>
                        <a:t>System Response</a:t>
                      </a:r>
                      <a:endParaRPr lang="en-IN" sz="10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solidFill>
                      <a:schemeClr val="accent1">
                        <a:lumMod val="20000"/>
                        <a:lumOff val="80000"/>
                      </a:schemeClr>
                    </a:solidFill>
                  </a:tcPr>
                </a:tc>
                <a:extLst>
                  <a:ext uri="{0D108BD9-81ED-4DB2-BD59-A6C34878D82A}">
                    <a16:rowId xmlns:a16="http://schemas.microsoft.com/office/drawing/2014/main" val="3142797034"/>
                  </a:ext>
                </a:extLst>
              </a:tr>
              <a:tr h="285690">
                <a:tc>
                  <a:txBody>
                    <a:bodyPr/>
                    <a:lstStyle/>
                    <a:p>
                      <a:pPr algn="just">
                        <a:lnSpc>
                          <a:spcPts val="1200"/>
                        </a:lnSpc>
                      </a:pPr>
                      <a:r>
                        <a:rPr lang="ro-RO" sz="1200" b="0" dirty="0">
                          <a:solidFill>
                            <a:schemeClr val="tx1"/>
                          </a:solidFill>
                          <a:effectLst/>
                          <a:latin typeface="+mn-lt"/>
                        </a:rPr>
                        <a:t>Access</a:t>
                      </a:r>
                      <a:r>
                        <a:rPr lang="en-US" sz="1200" b="0" dirty="0">
                          <a:solidFill>
                            <a:schemeClr val="tx1"/>
                          </a:solidFill>
                          <a:effectLst/>
                          <a:latin typeface="+mn-lt"/>
                        </a:rPr>
                        <a:t> </a:t>
                      </a:r>
                      <a:r>
                        <a:rPr lang="ro-RO" sz="1200" b="0" dirty="0">
                          <a:solidFill>
                            <a:schemeClr val="tx1"/>
                          </a:solidFill>
                          <a:effectLst/>
                          <a:latin typeface="+mn-lt"/>
                        </a:rPr>
                        <a:t>the web application</a:t>
                      </a:r>
                      <a:r>
                        <a:rPr lang="en-US" sz="1200" b="0" dirty="0">
                          <a:solidFill>
                            <a:schemeClr val="tx1"/>
                          </a:solidFill>
                          <a:effectLst/>
                          <a:latin typeface="+mn-lt"/>
                        </a:rPr>
                        <a:t>  </a:t>
                      </a:r>
                      <a:endParaRPr lang="en-IN" sz="1000" b="0" dirty="0">
                        <a:solidFill>
                          <a:schemeClr val="tx1"/>
                        </a:solidFill>
                        <a:effectLst/>
                        <a:latin typeface="+mn-lt"/>
                        <a:ea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lnSpc>
                          <a:spcPts val="1200"/>
                        </a:lnSpc>
                      </a:pPr>
                      <a:r>
                        <a:rPr lang="ro-RO" sz="1200" dirty="0">
                          <a:effectLst/>
                        </a:rPr>
                        <a:t>The login page is displayed</a:t>
                      </a:r>
                      <a:endParaRPr lang="en-IN" sz="10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654088010"/>
                  </a:ext>
                </a:extLst>
              </a:tr>
              <a:tr h="359144">
                <a:tc>
                  <a:txBody>
                    <a:bodyPr/>
                    <a:lstStyle/>
                    <a:p>
                      <a:pPr algn="just">
                        <a:lnSpc>
                          <a:spcPts val="1200"/>
                        </a:lnSpc>
                      </a:pPr>
                      <a:r>
                        <a:rPr lang="ro-RO" sz="1200" b="0" dirty="0">
                          <a:solidFill>
                            <a:schemeClr val="tx1"/>
                          </a:solidFill>
                          <a:effectLst/>
                        </a:rPr>
                        <a:t>Log in</a:t>
                      </a:r>
                      <a:r>
                        <a:rPr lang="en-US" sz="1200" b="0" dirty="0">
                          <a:solidFill>
                            <a:schemeClr val="tx1"/>
                          </a:solidFill>
                          <a:effectLst/>
                        </a:rPr>
                        <a:t> </a:t>
                      </a:r>
                      <a:endParaRPr lang="en-IN" sz="1000" b="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solidFill>
                      <a:schemeClr val="accent1">
                        <a:lumMod val="20000"/>
                        <a:lumOff val="80000"/>
                      </a:schemeClr>
                    </a:solidFill>
                  </a:tcPr>
                </a:tc>
                <a:tc>
                  <a:txBody>
                    <a:bodyPr/>
                    <a:lstStyle/>
                    <a:p>
                      <a:pPr algn="just">
                        <a:lnSpc>
                          <a:spcPts val="1200"/>
                        </a:lnSpc>
                      </a:pPr>
                      <a:r>
                        <a:rPr lang="ro-RO" sz="1200" dirty="0">
                          <a:effectLst/>
                        </a:rPr>
                        <a:t>The user is directed to the home page</a:t>
                      </a:r>
                      <a:endParaRPr lang="en-IN" sz="10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897796131"/>
                  </a:ext>
                </a:extLst>
              </a:tr>
              <a:tr h="263814">
                <a:tc>
                  <a:txBody>
                    <a:bodyPr/>
                    <a:lstStyle/>
                    <a:p>
                      <a:pPr algn="just">
                        <a:lnSpc>
                          <a:spcPts val="1200"/>
                        </a:lnSpc>
                      </a:pPr>
                      <a:r>
                        <a:rPr lang="ro-RO" sz="1200" b="0" dirty="0">
                          <a:solidFill>
                            <a:schemeClr val="tx1"/>
                          </a:solidFill>
                          <a:effectLst/>
                        </a:rPr>
                        <a:t>Click on transaction</a:t>
                      </a:r>
                      <a:r>
                        <a:rPr lang="en-US" sz="1200" b="0" dirty="0">
                          <a:solidFill>
                            <a:schemeClr val="tx1"/>
                          </a:solidFill>
                          <a:effectLst/>
                        </a:rPr>
                        <a:t> </a:t>
                      </a:r>
                      <a:endParaRPr lang="en-IN" sz="1000" b="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solidFill>
                      <a:schemeClr val="accent1">
                        <a:lumMod val="40000"/>
                        <a:lumOff val="60000"/>
                      </a:schemeClr>
                    </a:solidFill>
                  </a:tcPr>
                </a:tc>
                <a:tc>
                  <a:txBody>
                    <a:bodyPr/>
                    <a:lstStyle/>
                    <a:p>
                      <a:pPr algn="just">
                        <a:lnSpc>
                          <a:spcPts val="1200"/>
                        </a:lnSpc>
                      </a:pPr>
                      <a:r>
                        <a:rPr lang="ro-RO" sz="1200" dirty="0">
                          <a:effectLst/>
                        </a:rPr>
                        <a:t>Display the form to be completed</a:t>
                      </a:r>
                      <a:endParaRPr lang="en-IN" sz="10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76299026"/>
                  </a:ext>
                </a:extLst>
              </a:tr>
              <a:tr h="571380">
                <a:tc>
                  <a:txBody>
                    <a:bodyPr/>
                    <a:lstStyle/>
                    <a:p>
                      <a:pPr algn="just">
                        <a:lnSpc>
                          <a:spcPts val="1200"/>
                        </a:lnSpc>
                      </a:pPr>
                      <a:r>
                        <a:rPr lang="ro-RO" sz="1200" b="0" dirty="0">
                          <a:solidFill>
                            <a:schemeClr val="tx1"/>
                          </a:solidFill>
                          <a:effectLst/>
                        </a:rPr>
                        <a:t>Enter the id for both accounts </a:t>
                      </a:r>
                      <a:r>
                        <a:rPr lang="en-US" sz="1200" b="0" dirty="0">
                          <a:solidFill>
                            <a:schemeClr val="tx1"/>
                          </a:solidFill>
                          <a:effectLst/>
                        </a:rPr>
                        <a:t>with</a:t>
                      </a:r>
                      <a:r>
                        <a:rPr lang="ro-RO" sz="1200" b="0" dirty="0">
                          <a:solidFill>
                            <a:schemeClr val="tx1"/>
                          </a:solidFill>
                          <a:effectLst/>
                        </a:rPr>
                        <a:t> the amount to be transferred</a:t>
                      </a:r>
                      <a:r>
                        <a:rPr lang="en-US" sz="1200" b="0" dirty="0">
                          <a:solidFill>
                            <a:schemeClr val="tx1"/>
                          </a:solidFill>
                          <a:effectLst/>
                        </a:rPr>
                        <a:t>. </a:t>
                      </a:r>
                      <a:endParaRPr lang="en-IN" sz="1000" b="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solidFill>
                      <a:schemeClr val="accent1">
                        <a:lumMod val="20000"/>
                        <a:lumOff val="80000"/>
                      </a:schemeClr>
                    </a:solidFill>
                  </a:tcPr>
                </a:tc>
                <a:tc>
                  <a:txBody>
                    <a:bodyPr/>
                    <a:lstStyle/>
                    <a:p>
                      <a:pPr algn="just">
                        <a:lnSpc>
                          <a:spcPts val="1200"/>
                        </a:lnSpc>
                      </a:pPr>
                      <a:r>
                        <a:rPr lang="ro-RO" sz="1200" dirty="0">
                          <a:effectLst/>
                        </a:rPr>
                        <a:t>The system checks if the transaction is possible and if so it executes the transaction</a:t>
                      </a:r>
                      <a:r>
                        <a:rPr lang="en-US" sz="1200" dirty="0">
                          <a:effectLst/>
                        </a:rPr>
                        <a:t>.</a:t>
                      </a:r>
                      <a:endParaRPr lang="en-IN" sz="10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162167536"/>
                  </a:ext>
                </a:extLst>
              </a:tr>
            </a:tbl>
          </a:graphicData>
        </a:graphic>
      </p:graphicFrame>
      <p:sp>
        <p:nvSpPr>
          <p:cNvPr id="17" name="TextBox 16">
            <a:extLst>
              <a:ext uri="{FF2B5EF4-FFF2-40B4-BE49-F238E27FC236}">
                <a16:creationId xmlns:a16="http://schemas.microsoft.com/office/drawing/2014/main" id="{12C9924E-CA2F-40F0-980C-0F76D12A1EA1}"/>
              </a:ext>
            </a:extLst>
          </p:cNvPr>
          <p:cNvSpPr txBox="1"/>
          <p:nvPr/>
        </p:nvSpPr>
        <p:spPr>
          <a:xfrm>
            <a:off x="6381608" y="2812250"/>
            <a:ext cx="2388005" cy="338554"/>
          </a:xfrm>
          <a:prstGeom prst="rect">
            <a:avLst/>
          </a:prstGeom>
          <a:noFill/>
        </p:spPr>
        <p:txBody>
          <a:bodyPr wrap="square" rtlCol="0">
            <a:spAutoFit/>
          </a:bodyPr>
          <a:lstStyle/>
          <a:p>
            <a:r>
              <a:rPr lang="en-US" sz="1600" b="1" dirty="0">
                <a:solidFill>
                  <a:schemeClr val="bg1"/>
                </a:solidFill>
                <a:latin typeface="+mj-lt"/>
              </a:rPr>
              <a:t>Main Success Scenario</a:t>
            </a:r>
            <a:r>
              <a:rPr lang="en-US" sz="1400" b="1" dirty="0">
                <a:solidFill>
                  <a:schemeClr val="bg1"/>
                </a:solidFill>
                <a:latin typeface="+mj-lt"/>
              </a:rPr>
              <a:t>:</a:t>
            </a:r>
            <a:endParaRPr lang="en-IN" sz="1400" b="1" dirty="0">
              <a:solidFill>
                <a:schemeClr val="bg1"/>
              </a:solidFill>
              <a:latin typeface="+mj-lt"/>
            </a:endParaRPr>
          </a:p>
        </p:txBody>
      </p:sp>
      <p:sp>
        <p:nvSpPr>
          <p:cNvPr id="18" name="TextBox 17">
            <a:extLst>
              <a:ext uri="{FF2B5EF4-FFF2-40B4-BE49-F238E27FC236}">
                <a16:creationId xmlns:a16="http://schemas.microsoft.com/office/drawing/2014/main" id="{8252E5C4-C61E-4171-B531-8614D202CD6A}"/>
              </a:ext>
            </a:extLst>
          </p:cNvPr>
          <p:cNvSpPr txBox="1"/>
          <p:nvPr/>
        </p:nvSpPr>
        <p:spPr>
          <a:xfrm flipH="1">
            <a:off x="6401875" y="5503429"/>
            <a:ext cx="4655063" cy="830997"/>
          </a:xfrm>
          <a:prstGeom prst="rect">
            <a:avLst/>
          </a:prstGeom>
          <a:noFill/>
        </p:spPr>
        <p:txBody>
          <a:bodyPr wrap="square" rtlCol="0">
            <a:spAutoFit/>
          </a:bodyPr>
          <a:lstStyle/>
          <a:p>
            <a:r>
              <a:rPr lang="en-US" sz="1600" b="1" dirty="0">
                <a:solidFill>
                  <a:schemeClr val="bg1"/>
                </a:solidFill>
                <a:effectLst/>
                <a:latin typeface="Gill Sans MT" panose="020B0502020104020203" pitchFamily="34" charset="0"/>
                <a:ea typeface="Times New Roman" panose="02020603050405020304" pitchFamily="18" charset="0"/>
              </a:rPr>
              <a:t>Extensions: The id of either one of the account is not a valid  then transaction cannot be performed.</a:t>
            </a:r>
            <a:endParaRPr lang="en-IN" sz="1600" b="1" dirty="0">
              <a:solidFill>
                <a:schemeClr val="bg1"/>
              </a:solidFill>
              <a:latin typeface="Gill Sans MT" panose="020B0502020104020203" pitchFamily="34" charset="0"/>
            </a:endParaRPr>
          </a:p>
        </p:txBody>
      </p:sp>
    </p:spTree>
    <p:extLst>
      <p:ext uri="{BB962C8B-B14F-4D97-AF65-F5344CB8AC3E}">
        <p14:creationId xmlns:p14="http://schemas.microsoft.com/office/powerpoint/2010/main" val="3298964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750891-B331-46E3-89A1-0996C3679973}"/>
              </a:ext>
            </a:extLst>
          </p:cNvPr>
          <p:cNvSpPr>
            <a:spLocks noGrp="1"/>
          </p:cNvSpPr>
          <p:nvPr>
            <p:ph type="title"/>
          </p:nvPr>
        </p:nvSpPr>
        <p:spPr>
          <a:xfrm>
            <a:off x="381000" y="146130"/>
            <a:ext cx="10515600" cy="1196896"/>
          </a:xfrm>
        </p:spPr>
        <p:txBody>
          <a:bodyPr/>
          <a:lstStyle/>
          <a:p>
            <a:r>
              <a:rPr lang="en-US" dirty="0">
                <a:solidFill>
                  <a:schemeClr val="bg1"/>
                </a:solidFill>
              </a:rPr>
              <a:t>USECASE DIAGRAM</a:t>
            </a:r>
            <a:endParaRPr lang="en-US" dirty="0"/>
          </a:p>
        </p:txBody>
      </p:sp>
      <p:sp>
        <p:nvSpPr>
          <p:cNvPr id="2" name="Slide Number Placeholder 1">
            <a:extLst>
              <a:ext uri="{FF2B5EF4-FFF2-40B4-BE49-F238E27FC236}">
                <a16:creationId xmlns:a16="http://schemas.microsoft.com/office/drawing/2014/main" id="{6EC5A228-0BB3-460B-97CB-3667DC43DFD4}"/>
              </a:ext>
            </a:extLst>
          </p:cNvPr>
          <p:cNvSpPr>
            <a:spLocks noGrp="1"/>
          </p:cNvSpPr>
          <p:nvPr>
            <p:ph type="sldNum" sz="quarter" idx="12"/>
          </p:nvPr>
        </p:nvSpPr>
        <p:spPr/>
        <p:txBody>
          <a:bodyPr/>
          <a:lstStyle/>
          <a:p>
            <a:fld id="{82EE24B5-652C-4DB5-B7C3-B5BBEC1280B1}" type="slidenum">
              <a:rPr lang="en-US" smtClean="0"/>
              <a:t>7</a:t>
            </a:fld>
            <a:endParaRPr lang="en-US" dirty="0"/>
          </a:p>
        </p:txBody>
      </p:sp>
      <p:sp>
        <p:nvSpPr>
          <p:cNvPr id="6" name="object 18" descr="Beige rectangle">
            <a:extLst>
              <a:ext uri="{FF2B5EF4-FFF2-40B4-BE49-F238E27FC236}">
                <a16:creationId xmlns:a16="http://schemas.microsoft.com/office/drawing/2014/main" id="{31A1F953-41C3-4B9E-9EA3-26087E184E71}"/>
              </a:ext>
            </a:extLst>
          </p:cNvPr>
          <p:cNvSpPr/>
          <p:nvPr/>
        </p:nvSpPr>
        <p:spPr>
          <a:xfrm>
            <a:off x="668551" y="1006170"/>
            <a:ext cx="3708000" cy="0"/>
          </a:xfrm>
          <a:custGeom>
            <a:avLst/>
            <a:gdLst/>
            <a:ahLst/>
            <a:cxnLst/>
            <a:rect l="l" t="t" r="r" b="b"/>
            <a:pathLst>
              <a:path w="3218815">
                <a:moveTo>
                  <a:pt x="0" y="0"/>
                </a:moveTo>
                <a:lnTo>
                  <a:pt x="3218395" y="0"/>
                </a:lnTo>
              </a:path>
            </a:pathLst>
          </a:custGeom>
          <a:ln w="54863">
            <a:solidFill>
              <a:schemeClr val="accent1"/>
            </a:solidFill>
          </a:ln>
        </p:spPr>
        <p:txBody>
          <a:bodyPr wrap="square" lIns="0" tIns="0" rIns="0" bIns="0" rtlCol="0"/>
          <a:lstStyle/>
          <a:p>
            <a:endParaRPr lang="en-US" dirty="0"/>
          </a:p>
        </p:txBody>
      </p:sp>
      <p:sp>
        <p:nvSpPr>
          <p:cNvPr id="7" name="Rectangle 6">
            <a:extLst>
              <a:ext uri="{FF2B5EF4-FFF2-40B4-BE49-F238E27FC236}">
                <a16:creationId xmlns:a16="http://schemas.microsoft.com/office/drawing/2014/main" id="{0FA0B9F5-0828-40CC-A5E8-2459751755A9}"/>
              </a:ext>
            </a:extLst>
          </p:cNvPr>
          <p:cNvSpPr/>
          <p:nvPr/>
        </p:nvSpPr>
        <p:spPr>
          <a:xfrm>
            <a:off x="2190750" y="1222537"/>
            <a:ext cx="8572500" cy="55279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6E48E9BF-B049-42C8-B624-2C1F6F9BF4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03176" y="1471691"/>
            <a:ext cx="7135906" cy="5068335"/>
          </a:xfrm>
          <a:prstGeom prst="rect">
            <a:avLst/>
          </a:prstGeom>
          <a:solidFill>
            <a:schemeClr val="accent1">
              <a:alpha val="65000"/>
            </a:schemeClr>
          </a:solidFill>
          <a:ln>
            <a:solidFill>
              <a:schemeClr val="accent1"/>
            </a:solidFill>
          </a:ln>
        </p:spPr>
      </p:pic>
      <p:sp>
        <p:nvSpPr>
          <p:cNvPr id="4" name="TextBox 3">
            <a:extLst>
              <a:ext uri="{FF2B5EF4-FFF2-40B4-BE49-F238E27FC236}">
                <a16:creationId xmlns:a16="http://schemas.microsoft.com/office/drawing/2014/main" id="{A8BB96AF-BCB3-4921-982C-C29FBED38A22}"/>
              </a:ext>
            </a:extLst>
          </p:cNvPr>
          <p:cNvSpPr txBox="1"/>
          <p:nvPr/>
        </p:nvSpPr>
        <p:spPr>
          <a:xfrm>
            <a:off x="5867399" y="5850533"/>
            <a:ext cx="1304925" cy="169267"/>
          </a:xfrm>
          <a:prstGeom prst="rect">
            <a:avLst/>
          </a:prstGeom>
          <a:solidFill>
            <a:srgbClr val="FFF2CE"/>
          </a:solidFill>
        </p:spPr>
        <p:txBody>
          <a:bodyPr wrap="square" rtlCol="0">
            <a:spAutoFit/>
          </a:bodyPr>
          <a:lstStyle/>
          <a:p>
            <a:endParaRPr lang="en-US" dirty="0"/>
          </a:p>
        </p:txBody>
      </p:sp>
      <p:sp>
        <p:nvSpPr>
          <p:cNvPr id="8" name="TextBox 7">
            <a:extLst>
              <a:ext uri="{FF2B5EF4-FFF2-40B4-BE49-F238E27FC236}">
                <a16:creationId xmlns:a16="http://schemas.microsoft.com/office/drawing/2014/main" id="{D02EA336-E05D-4F19-84E5-9953B69885C0}"/>
              </a:ext>
            </a:extLst>
          </p:cNvPr>
          <p:cNvSpPr txBox="1"/>
          <p:nvPr/>
        </p:nvSpPr>
        <p:spPr>
          <a:xfrm>
            <a:off x="5772149" y="5752326"/>
            <a:ext cx="2000250" cy="276999"/>
          </a:xfrm>
          <a:prstGeom prst="rect">
            <a:avLst/>
          </a:prstGeom>
          <a:noFill/>
        </p:spPr>
        <p:txBody>
          <a:bodyPr wrap="square" rtlCol="0">
            <a:spAutoFit/>
          </a:bodyPr>
          <a:lstStyle/>
          <a:p>
            <a:r>
              <a:rPr lang="en-US" sz="1200" dirty="0"/>
              <a:t>Create new account</a:t>
            </a:r>
          </a:p>
        </p:txBody>
      </p:sp>
    </p:spTree>
    <p:extLst>
      <p:ext uri="{BB962C8B-B14F-4D97-AF65-F5344CB8AC3E}">
        <p14:creationId xmlns:p14="http://schemas.microsoft.com/office/powerpoint/2010/main" val="1617733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4140CF4-2DAA-4239-BB77-274BDD82AB49}"/>
              </a:ext>
            </a:extLst>
          </p:cNvPr>
          <p:cNvSpPr>
            <a:spLocks noGrp="1"/>
          </p:cNvSpPr>
          <p:nvPr>
            <p:ph type="sldNum" sz="quarter" idx="12"/>
          </p:nvPr>
        </p:nvSpPr>
        <p:spPr/>
        <p:txBody>
          <a:bodyPr/>
          <a:lstStyle/>
          <a:p>
            <a:fld id="{82EE24B5-652C-4DB5-B7C3-B5BBEC1280B1}" type="slidenum">
              <a:rPr lang="en-US" smtClean="0"/>
              <a:t>8</a:t>
            </a:fld>
            <a:endParaRPr lang="en-US" dirty="0"/>
          </a:p>
        </p:txBody>
      </p:sp>
      <p:pic>
        <p:nvPicPr>
          <p:cNvPr id="4" name="Picture Placeholder 11" descr="Two men near laptop ">
            <a:extLst>
              <a:ext uri="{FF2B5EF4-FFF2-40B4-BE49-F238E27FC236}">
                <a16:creationId xmlns:a16="http://schemas.microsoft.com/office/drawing/2014/main" id="{509FA566-1699-4388-B44C-C3EE5EC0516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flipH="1">
            <a:off x="-15240" y="2"/>
            <a:ext cx="6256751" cy="6857998"/>
          </a:xfrm>
          <a:prstGeom prst="rect">
            <a:avLst/>
          </a:prstGeom>
        </p:spPr>
      </p:pic>
      <p:sp>
        <p:nvSpPr>
          <p:cNvPr id="5" name="object 3" descr="Beige rectangle">
            <a:extLst>
              <a:ext uri="{FF2B5EF4-FFF2-40B4-BE49-F238E27FC236}">
                <a16:creationId xmlns:a16="http://schemas.microsoft.com/office/drawing/2014/main" id="{857A0168-DBD5-47D4-A751-3B39262D8254}"/>
              </a:ext>
            </a:extLst>
          </p:cNvPr>
          <p:cNvSpPr/>
          <p:nvPr/>
        </p:nvSpPr>
        <p:spPr>
          <a:xfrm>
            <a:off x="8355283" y="836613"/>
            <a:ext cx="3307960" cy="5184775"/>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endParaRPr lang="en-US" dirty="0"/>
          </a:p>
        </p:txBody>
      </p:sp>
      <p:sp>
        <p:nvSpPr>
          <p:cNvPr id="6" name="object 6" descr="Blue rectangle">
            <a:extLst>
              <a:ext uri="{FF2B5EF4-FFF2-40B4-BE49-F238E27FC236}">
                <a16:creationId xmlns:a16="http://schemas.microsoft.com/office/drawing/2014/main" id="{7F009843-AFA3-44E8-B7D5-3F39B363C92E}"/>
              </a:ext>
            </a:extLst>
          </p:cNvPr>
          <p:cNvSpPr/>
          <p:nvPr/>
        </p:nvSpPr>
        <p:spPr>
          <a:xfrm>
            <a:off x="6241510" y="0"/>
            <a:ext cx="5056205" cy="6879220"/>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pPr marL="0" marR="0" lvl="0" indent="457200" algn="just"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8" name="Text Placeholder 3">
            <a:extLst>
              <a:ext uri="{FF2B5EF4-FFF2-40B4-BE49-F238E27FC236}">
                <a16:creationId xmlns:a16="http://schemas.microsoft.com/office/drawing/2014/main" id="{FC6730AE-386B-426F-9F29-221DCC5F714D}"/>
              </a:ext>
            </a:extLst>
          </p:cNvPr>
          <p:cNvSpPr txBox="1">
            <a:spLocks/>
          </p:cNvSpPr>
          <p:nvPr/>
        </p:nvSpPr>
        <p:spPr>
          <a:xfrm>
            <a:off x="6367206" y="1976436"/>
            <a:ext cx="4930509" cy="83865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v"/>
            </a:pPr>
            <a:r>
              <a:rPr lang="en-US" sz="1800" b="0" i="0" dirty="0">
                <a:solidFill>
                  <a:schemeClr val="bg1"/>
                </a:solidFill>
                <a:effectLst/>
                <a:latin typeface="+mj-lt"/>
              </a:rPr>
              <a:t>An</a:t>
            </a:r>
            <a:r>
              <a:rPr lang="en-US" sz="1800" b="1" i="0" dirty="0">
                <a:solidFill>
                  <a:schemeClr val="bg1"/>
                </a:solidFill>
                <a:effectLst/>
                <a:latin typeface="+mj-lt"/>
              </a:rPr>
              <a:t> entity-relationship diagram</a:t>
            </a:r>
            <a:r>
              <a:rPr lang="en-US" sz="1800" b="0" i="0" dirty="0">
                <a:solidFill>
                  <a:schemeClr val="bg1"/>
                </a:solidFill>
                <a:effectLst/>
                <a:latin typeface="+mj-lt"/>
              </a:rPr>
              <a:t> (ERD) represents the relationships among entity sets stored in a database.</a:t>
            </a:r>
          </a:p>
          <a:p>
            <a:pPr>
              <a:buFont typeface="Wingdings" panose="05000000000000000000" pitchFamily="2" charset="2"/>
              <a:buChar char="v"/>
            </a:pPr>
            <a:r>
              <a:rPr lang="en-US" sz="1800" b="0" i="0" dirty="0">
                <a:solidFill>
                  <a:schemeClr val="bg1"/>
                </a:solidFill>
                <a:effectLst/>
                <a:latin typeface="+mj-lt"/>
              </a:rPr>
              <a:t>An entity in this context is a component of data. We can say that ER diagrams illustrate the logical structure of database</a:t>
            </a:r>
            <a:r>
              <a:rPr kumimoji="0" lang="en-US" altLang="en-US" sz="1800" b="1" i="1" u="none" strike="noStrike" cap="none" normalizeH="0" baseline="0" dirty="0">
                <a:ln>
                  <a:noFill/>
                </a:ln>
                <a:solidFill>
                  <a:schemeClr val="bg1"/>
                </a:solidFill>
                <a:effectLst/>
                <a:latin typeface="+mj-lt"/>
                <a:ea typeface="Times New Roman" panose="02020603050405020304" pitchFamily="18" charset="0"/>
              </a:rPr>
              <a:t>.</a:t>
            </a:r>
            <a:endParaRPr kumimoji="0" lang="en-US" altLang="en-US" sz="1800" b="0" i="0" u="none" strike="noStrike" cap="none" normalizeH="0" baseline="0" dirty="0">
              <a:ln>
                <a:noFill/>
              </a:ln>
              <a:solidFill>
                <a:schemeClr val="bg1"/>
              </a:solidFill>
              <a:effectLst/>
              <a:latin typeface="+mj-lt"/>
            </a:endParaRPr>
          </a:p>
          <a:p>
            <a:pPr marL="0" indent="0">
              <a:buNone/>
            </a:pPr>
            <a:endParaRPr lang="en-US" sz="800" b="1" dirty="0">
              <a:solidFill>
                <a:schemeClr val="bg2">
                  <a:lumMod val="20000"/>
                  <a:lumOff val="80000"/>
                </a:schemeClr>
              </a:solidFill>
            </a:endParaRPr>
          </a:p>
        </p:txBody>
      </p:sp>
      <p:sp>
        <p:nvSpPr>
          <p:cNvPr id="14" name="object 27" descr="Beige rectangle">
            <a:extLst>
              <a:ext uri="{FF2B5EF4-FFF2-40B4-BE49-F238E27FC236}">
                <a16:creationId xmlns:a16="http://schemas.microsoft.com/office/drawing/2014/main" id="{7F820741-8871-4D59-8ED1-466FEFD2AF94}"/>
              </a:ext>
            </a:extLst>
          </p:cNvPr>
          <p:cNvSpPr/>
          <p:nvPr/>
        </p:nvSpPr>
        <p:spPr>
          <a:xfrm>
            <a:off x="6456266" y="1489551"/>
            <a:ext cx="3397393" cy="45719"/>
          </a:xfrm>
          <a:custGeom>
            <a:avLst/>
            <a:gdLst/>
            <a:ahLst/>
            <a:cxnLst/>
            <a:rect l="l" t="t" r="r" b="b"/>
            <a:pathLst>
              <a:path w="2501265">
                <a:moveTo>
                  <a:pt x="0" y="0"/>
                </a:moveTo>
                <a:lnTo>
                  <a:pt x="2500883" y="0"/>
                </a:lnTo>
              </a:path>
            </a:pathLst>
          </a:custGeom>
          <a:ln w="54863">
            <a:solidFill>
              <a:schemeClr val="accent1"/>
            </a:solidFill>
          </a:ln>
        </p:spPr>
        <p:txBody>
          <a:bodyPr wrap="square" lIns="0" tIns="0" rIns="0" bIns="0" rtlCol="0"/>
          <a:lstStyle/>
          <a:p>
            <a:endParaRPr lang="en-US" dirty="0"/>
          </a:p>
        </p:txBody>
      </p:sp>
      <p:sp>
        <p:nvSpPr>
          <p:cNvPr id="2" name="Title 1">
            <a:extLst>
              <a:ext uri="{FF2B5EF4-FFF2-40B4-BE49-F238E27FC236}">
                <a16:creationId xmlns:a16="http://schemas.microsoft.com/office/drawing/2014/main" id="{95668119-9603-4701-8EEC-F2E48B808491}"/>
              </a:ext>
            </a:extLst>
          </p:cNvPr>
          <p:cNvSpPr>
            <a:spLocks noGrp="1"/>
          </p:cNvSpPr>
          <p:nvPr>
            <p:ph type="title"/>
          </p:nvPr>
        </p:nvSpPr>
        <p:spPr>
          <a:xfrm>
            <a:off x="6367206" y="455822"/>
            <a:ext cx="4421229" cy="1325563"/>
          </a:xfrm>
        </p:spPr>
        <p:txBody>
          <a:bodyPr/>
          <a:lstStyle/>
          <a:p>
            <a:r>
              <a:rPr lang="en-US" dirty="0">
                <a:solidFill>
                  <a:schemeClr val="bg1"/>
                </a:solidFill>
              </a:rPr>
              <a:t>ER- Model</a:t>
            </a:r>
            <a:endParaRPr lang="en-US" dirty="0"/>
          </a:p>
        </p:txBody>
      </p:sp>
    </p:spTree>
    <p:extLst>
      <p:ext uri="{BB962C8B-B14F-4D97-AF65-F5344CB8AC3E}">
        <p14:creationId xmlns:p14="http://schemas.microsoft.com/office/powerpoint/2010/main" val="1659990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750891-B331-46E3-89A1-0996C3679973}"/>
              </a:ext>
            </a:extLst>
          </p:cNvPr>
          <p:cNvSpPr>
            <a:spLocks noGrp="1"/>
          </p:cNvSpPr>
          <p:nvPr>
            <p:ph type="title"/>
          </p:nvPr>
        </p:nvSpPr>
        <p:spPr>
          <a:xfrm>
            <a:off x="381000" y="146130"/>
            <a:ext cx="10515600" cy="1196896"/>
          </a:xfrm>
        </p:spPr>
        <p:txBody>
          <a:bodyPr/>
          <a:lstStyle/>
          <a:p>
            <a:r>
              <a:rPr lang="en-US" dirty="0">
                <a:solidFill>
                  <a:schemeClr val="bg1"/>
                </a:solidFill>
              </a:rPr>
              <a:t>ER DIAGRAM</a:t>
            </a:r>
            <a:endParaRPr lang="en-US" dirty="0"/>
          </a:p>
        </p:txBody>
      </p:sp>
      <p:sp>
        <p:nvSpPr>
          <p:cNvPr id="2" name="Slide Number Placeholder 1">
            <a:extLst>
              <a:ext uri="{FF2B5EF4-FFF2-40B4-BE49-F238E27FC236}">
                <a16:creationId xmlns:a16="http://schemas.microsoft.com/office/drawing/2014/main" id="{6EC5A228-0BB3-460B-97CB-3667DC43DFD4}"/>
              </a:ext>
            </a:extLst>
          </p:cNvPr>
          <p:cNvSpPr>
            <a:spLocks noGrp="1"/>
          </p:cNvSpPr>
          <p:nvPr>
            <p:ph type="sldNum" sz="quarter" idx="12"/>
          </p:nvPr>
        </p:nvSpPr>
        <p:spPr/>
        <p:txBody>
          <a:bodyPr/>
          <a:lstStyle/>
          <a:p>
            <a:fld id="{82EE24B5-652C-4DB5-B7C3-B5BBEC1280B1}" type="slidenum">
              <a:rPr lang="en-US" smtClean="0"/>
              <a:t>9</a:t>
            </a:fld>
            <a:endParaRPr lang="en-US" dirty="0"/>
          </a:p>
        </p:txBody>
      </p:sp>
      <p:sp>
        <p:nvSpPr>
          <p:cNvPr id="6" name="object 18" descr="Beige rectangle">
            <a:extLst>
              <a:ext uri="{FF2B5EF4-FFF2-40B4-BE49-F238E27FC236}">
                <a16:creationId xmlns:a16="http://schemas.microsoft.com/office/drawing/2014/main" id="{31A1F953-41C3-4B9E-9EA3-26087E184E71}"/>
              </a:ext>
            </a:extLst>
          </p:cNvPr>
          <p:cNvSpPr/>
          <p:nvPr/>
        </p:nvSpPr>
        <p:spPr>
          <a:xfrm>
            <a:off x="668551" y="1006170"/>
            <a:ext cx="3708000" cy="0"/>
          </a:xfrm>
          <a:custGeom>
            <a:avLst/>
            <a:gdLst/>
            <a:ahLst/>
            <a:cxnLst/>
            <a:rect l="l" t="t" r="r" b="b"/>
            <a:pathLst>
              <a:path w="3218815">
                <a:moveTo>
                  <a:pt x="0" y="0"/>
                </a:moveTo>
                <a:lnTo>
                  <a:pt x="3218395" y="0"/>
                </a:lnTo>
              </a:path>
            </a:pathLst>
          </a:custGeom>
          <a:ln w="54863">
            <a:solidFill>
              <a:schemeClr val="accent1"/>
            </a:solidFill>
          </a:ln>
        </p:spPr>
        <p:txBody>
          <a:bodyPr wrap="square" lIns="0" tIns="0" rIns="0" bIns="0" rtlCol="0"/>
          <a:lstStyle/>
          <a:p>
            <a:endParaRPr lang="en-US" dirty="0"/>
          </a:p>
        </p:txBody>
      </p:sp>
      <p:sp>
        <p:nvSpPr>
          <p:cNvPr id="7" name="Rectangle 6">
            <a:extLst>
              <a:ext uri="{FF2B5EF4-FFF2-40B4-BE49-F238E27FC236}">
                <a16:creationId xmlns:a16="http://schemas.microsoft.com/office/drawing/2014/main" id="{0FA0B9F5-0828-40CC-A5E8-2459751755A9}"/>
              </a:ext>
            </a:extLst>
          </p:cNvPr>
          <p:cNvSpPr/>
          <p:nvPr/>
        </p:nvSpPr>
        <p:spPr>
          <a:xfrm>
            <a:off x="2190750" y="1222537"/>
            <a:ext cx="8572500" cy="55279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D20BDF23-DC05-4767-8E58-CA13858973D0}"/>
              </a:ext>
            </a:extLst>
          </p:cNvPr>
          <p:cNvPicPr>
            <a:picLocks noChangeAspect="1"/>
          </p:cNvPicPr>
          <p:nvPr/>
        </p:nvPicPr>
        <p:blipFill>
          <a:blip r:embed="rId3"/>
          <a:stretch>
            <a:fillRect/>
          </a:stretch>
        </p:blipFill>
        <p:spPr>
          <a:xfrm>
            <a:off x="3184874" y="1833689"/>
            <a:ext cx="6584251" cy="4305673"/>
          </a:xfrm>
          <a:prstGeom prst="rect">
            <a:avLst/>
          </a:prstGeom>
        </p:spPr>
      </p:pic>
    </p:spTree>
    <p:extLst>
      <p:ext uri="{BB962C8B-B14F-4D97-AF65-F5344CB8AC3E}">
        <p14:creationId xmlns:p14="http://schemas.microsoft.com/office/powerpoint/2010/main" val="1559759320"/>
      </p:ext>
    </p:extLst>
  </p:cSld>
  <p:clrMapOvr>
    <a:masterClrMapping/>
  </p:clrMapOvr>
</p:sld>
</file>

<file path=ppt/theme/theme1.xml><?xml version="1.0" encoding="utf-8"?>
<a:theme xmlns:a="http://schemas.openxmlformats.org/drawingml/2006/main" name="Office Theme">
  <a:themeElements>
    <a:clrScheme name="Custom 30">
      <a:dk1>
        <a:sysClr val="windowText" lastClr="000000"/>
      </a:dk1>
      <a:lt1>
        <a:sysClr val="window" lastClr="FFFFFF"/>
      </a:lt1>
      <a:dk2>
        <a:srgbClr val="00292E"/>
      </a:dk2>
      <a:lt2>
        <a:srgbClr val="64B2C1"/>
      </a:lt2>
      <a:accent1>
        <a:srgbClr val="F0CDA1"/>
      </a:accent1>
      <a:accent2>
        <a:srgbClr val="107082"/>
      </a:accent2>
      <a:accent3>
        <a:srgbClr val="054854"/>
      </a:accent3>
      <a:accent4>
        <a:srgbClr val="00AEEF"/>
      </a:accent4>
      <a:accent5>
        <a:srgbClr val="F99927"/>
      </a:accent5>
      <a:accent6>
        <a:srgbClr val="EC7216"/>
      </a:accent6>
      <a:hlink>
        <a:srgbClr val="000000"/>
      </a:hlink>
      <a:folHlink>
        <a:srgbClr val="000000"/>
      </a:folHlink>
    </a:clrScheme>
    <a:fontScheme name="Custom 24">
      <a:majorFont>
        <a:latin typeface="Gill Sans MT"/>
        <a:ea typeface=""/>
        <a:cs typeface=""/>
      </a:majorFont>
      <a:minorFont>
        <a:latin typeface="Arial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45022061_Professional services marketing plan_SL_V1" id="{B214D568-CC3C-4109-877A-D7A12976D35F}" vid="{D425069E-A49A-4A86-9A62-1864F0635A9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2DDA16B-F3AC-4A5B-9F5F-6F5A8F47A9E6}">
  <ds:schemaRefs>
    <ds:schemaRef ds:uri="http://schemas.microsoft.com/sharepoint/v3/contenttype/forms"/>
  </ds:schemaRefs>
</ds:datastoreItem>
</file>

<file path=customXml/itemProps2.xml><?xml version="1.0" encoding="utf-8"?>
<ds:datastoreItem xmlns:ds="http://schemas.openxmlformats.org/officeDocument/2006/customXml" ds:itemID="{3C118CE8-9293-4220-BA3B-5D353B13ABC9}">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426FE2C-7640-4BF0-9D68-FDFD4151FD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Professional services marketing plan</Template>
  <TotalTime>1932</TotalTime>
  <Words>1063</Words>
  <Application>Microsoft Office PowerPoint</Application>
  <PresentationFormat>Widescreen</PresentationFormat>
  <Paragraphs>212</Paragraphs>
  <Slides>32</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Arial </vt:lpstr>
      <vt:lpstr>Calibri</vt:lpstr>
      <vt:lpstr>Gill Sans MT</vt:lpstr>
      <vt:lpstr>Times New Roman</vt:lpstr>
      <vt:lpstr>Wingdings</vt:lpstr>
      <vt:lpstr>Office Theme</vt:lpstr>
      <vt:lpstr>BRYPT BANK SYSTEM </vt:lpstr>
      <vt:lpstr>OUR BIG IDEA</vt:lpstr>
      <vt:lpstr>PROJECT DESCRIPTION</vt:lpstr>
      <vt:lpstr>Administrator Operations</vt:lpstr>
      <vt:lpstr>Regular User Operation</vt:lpstr>
      <vt:lpstr>USE CASE- Model</vt:lpstr>
      <vt:lpstr>USECASE DIAGRAM</vt:lpstr>
      <vt:lpstr>ER- Model</vt:lpstr>
      <vt:lpstr>ER DIAGRAM</vt:lpstr>
      <vt:lpstr>Attributes</vt:lpstr>
      <vt:lpstr>Attributes</vt:lpstr>
      <vt:lpstr>Attributes</vt:lpstr>
      <vt:lpstr>  MODULES</vt:lpstr>
      <vt:lpstr>PowerPoint Presentation</vt:lpstr>
      <vt:lpstr>PowerPoint Presentation</vt:lpstr>
      <vt:lpstr> LOGIN PAGE</vt:lpstr>
      <vt:lpstr>ADMIN LOGIN</vt:lpstr>
      <vt:lpstr>ADMIN DASHBOARD</vt:lpstr>
      <vt:lpstr>CUSTOMER LIST</vt:lpstr>
      <vt:lpstr>CUSTOMER OPERATION</vt:lpstr>
      <vt:lpstr>EDIT CUSTOMER</vt:lpstr>
      <vt:lpstr>ADMIN’S CUSTOMER REGISTRATION</vt:lpstr>
      <vt:lpstr>CUSTOMER LOGIN</vt:lpstr>
      <vt:lpstr>CUSTOMER DASHBOARD</vt:lpstr>
      <vt:lpstr>ADD BENEFICIARY</vt:lpstr>
      <vt:lpstr>Beneficiary success page</vt:lpstr>
      <vt:lpstr>TRANSACTION</vt:lpstr>
      <vt:lpstr>DEPOSIT MONEY</vt:lpstr>
      <vt:lpstr>PAY UTILITIES</vt:lpstr>
      <vt:lpstr>CHECK BALANCE</vt:lpstr>
      <vt:lpstr>BALANCE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MANAGEMENT SYSTEM </dc:title>
  <dc:creator>Yogeshwaran</dc:creator>
  <cp:lastModifiedBy>Prabhu Senthilkumar</cp:lastModifiedBy>
  <cp:revision>28</cp:revision>
  <dcterms:created xsi:type="dcterms:W3CDTF">2022-01-03T06:37:59Z</dcterms:created>
  <dcterms:modified xsi:type="dcterms:W3CDTF">2022-01-27T05:13:13Z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